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1A4A4C5" w14:textId="16D497CE" w:rsidR="002838B2" w:rsidRPr="00AE6AA4" w:rsidRDefault="00E343FF" w:rsidP="003A5FF9">
      <w:pPr>
        <w:rPr>
          <w:b/>
          <w:bCs/>
          <w:sz w:val="36"/>
          <w:szCs w:val="36"/>
          <w:lang w:val="nb-NO"/>
        </w:rPr>
      </w:pPr>
      <w:r w:rsidRPr="00AE6AA4">
        <w:rPr>
          <w:b/>
          <w:bCs/>
          <w:sz w:val="28"/>
          <w:szCs w:val="28"/>
          <w:lang w:val="nb-NO"/>
        </w:rPr>
        <w:t>Begrepsskjema</w:t>
      </w:r>
      <w:r w:rsidR="00DB5A66">
        <w:rPr>
          <w:b/>
          <w:bCs/>
          <w:sz w:val="28"/>
          <w:szCs w:val="28"/>
          <w:lang w:val="nb-NO"/>
        </w:rPr>
        <w:t>, s</w:t>
      </w:r>
      <w:r w:rsidR="00352861">
        <w:rPr>
          <w:b/>
          <w:bCs/>
          <w:sz w:val="28"/>
          <w:szCs w:val="28"/>
          <w:lang w:val="nb-NO"/>
        </w:rPr>
        <w:t>engereiing</w:t>
      </w:r>
      <w:r w:rsidR="00486C7D" w:rsidRPr="00AE6AA4">
        <w:rPr>
          <w:b/>
          <w:bCs/>
          <w:sz w:val="36"/>
          <w:szCs w:val="36"/>
          <w:lang w:val="nb-NO"/>
        </w:rPr>
        <w:t>:</w:t>
      </w:r>
    </w:p>
    <w:tbl>
      <w:tblPr>
        <w:tblStyle w:val="Tabellrutenett"/>
        <w:tblW w:w="0" w:type="auto"/>
        <w:tblLook w:val="04A0" w:firstRow="1" w:lastRow="0" w:firstColumn="1" w:lastColumn="0" w:noHBand="0" w:noVBand="1"/>
      </w:tblPr>
      <w:tblGrid>
        <w:gridCol w:w="3989"/>
        <w:gridCol w:w="3205"/>
        <w:gridCol w:w="3489"/>
        <w:gridCol w:w="3990"/>
      </w:tblGrid>
      <w:tr w:rsidR="00F82D20" w:rsidRPr="00546476" w14:paraId="1FC5C692" w14:textId="77777777" w:rsidTr="005C630A">
        <w:tc>
          <w:tcPr>
            <w:tcW w:w="3989" w:type="dxa"/>
            <w:shd w:val="clear" w:color="auto" w:fill="BFFFF9" w:themeFill="text2" w:themeFillTint="33"/>
          </w:tcPr>
          <w:p w14:paraId="14B02120" w14:textId="7CDC0538" w:rsidR="005C630A" w:rsidRPr="00DB5A66" w:rsidRDefault="005C630A" w:rsidP="00C62C43">
            <w:pPr>
              <w:rPr>
                <w:b/>
                <w:bCs/>
                <w:sz w:val="24"/>
                <w:szCs w:val="24"/>
              </w:rPr>
            </w:pPr>
            <w:r w:rsidRPr="00DB5A66">
              <w:rPr>
                <w:b/>
                <w:bCs/>
                <w:sz w:val="24"/>
                <w:szCs w:val="24"/>
              </w:rPr>
              <w:t xml:space="preserve">Ord og </w:t>
            </w:r>
            <w:proofErr w:type="spellStart"/>
            <w:r w:rsidRPr="00DB5A66">
              <w:rPr>
                <w:b/>
                <w:bCs/>
                <w:sz w:val="24"/>
                <w:szCs w:val="24"/>
              </w:rPr>
              <w:t>begrep</w:t>
            </w:r>
            <w:proofErr w:type="spellEnd"/>
            <w:r w:rsidRPr="00DB5A66">
              <w:rPr>
                <w:b/>
                <w:bCs/>
                <w:sz w:val="24"/>
                <w:szCs w:val="24"/>
              </w:rPr>
              <w:t xml:space="preserve"> </w:t>
            </w:r>
          </w:p>
        </w:tc>
        <w:tc>
          <w:tcPr>
            <w:tcW w:w="3205" w:type="dxa"/>
            <w:shd w:val="clear" w:color="auto" w:fill="BFFFF9" w:themeFill="text2" w:themeFillTint="33"/>
          </w:tcPr>
          <w:p w14:paraId="1439A611" w14:textId="60FC99AB" w:rsidR="005C630A" w:rsidRPr="00DB5A66" w:rsidRDefault="005C630A" w:rsidP="00C62C43">
            <w:pPr>
              <w:rPr>
                <w:b/>
                <w:bCs/>
                <w:sz w:val="24"/>
                <w:szCs w:val="24"/>
                <w:lang w:val="nb-NO"/>
              </w:rPr>
            </w:pPr>
            <w:r w:rsidRPr="00DB5A66">
              <w:rPr>
                <w:b/>
                <w:bCs/>
                <w:sz w:val="24"/>
                <w:szCs w:val="24"/>
                <w:lang w:val="nb-NO"/>
              </w:rPr>
              <w:t>Bilder</w:t>
            </w:r>
          </w:p>
        </w:tc>
        <w:tc>
          <w:tcPr>
            <w:tcW w:w="3489" w:type="dxa"/>
            <w:shd w:val="clear" w:color="auto" w:fill="BFFFF9" w:themeFill="text2" w:themeFillTint="33"/>
          </w:tcPr>
          <w:p w14:paraId="43F379DA" w14:textId="126D5BC2" w:rsidR="005C630A" w:rsidRPr="00DB5A66" w:rsidRDefault="005C0366" w:rsidP="00C62C43">
            <w:pPr>
              <w:rPr>
                <w:b/>
                <w:bCs/>
                <w:sz w:val="24"/>
                <w:szCs w:val="24"/>
                <w:lang w:val="nb-NO"/>
              </w:rPr>
            </w:pPr>
            <w:r w:rsidRPr="00DB5A66">
              <w:rPr>
                <w:b/>
                <w:bCs/>
                <w:sz w:val="24"/>
                <w:szCs w:val="24"/>
                <w:lang w:val="nb-NO"/>
              </w:rPr>
              <w:t xml:space="preserve">Oversett </w:t>
            </w:r>
            <w:r w:rsidR="009438DB" w:rsidRPr="00DB5A66">
              <w:rPr>
                <w:b/>
                <w:bCs/>
                <w:sz w:val="24"/>
                <w:szCs w:val="24"/>
                <w:lang w:val="nb-NO"/>
              </w:rPr>
              <w:t>ordet</w:t>
            </w:r>
          </w:p>
        </w:tc>
        <w:tc>
          <w:tcPr>
            <w:tcW w:w="3990" w:type="dxa"/>
            <w:shd w:val="clear" w:color="auto" w:fill="BFFFF9" w:themeFill="text2" w:themeFillTint="33"/>
          </w:tcPr>
          <w:p w14:paraId="3256EA86" w14:textId="77777777" w:rsidR="005C630A" w:rsidRPr="00DB5A66" w:rsidRDefault="005C630A" w:rsidP="00C62C43">
            <w:pPr>
              <w:rPr>
                <w:b/>
                <w:bCs/>
                <w:sz w:val="24"/>
                <w:szCs w:val="24"/>
                <w:lang w:val="nb-NO"/>
              </w:rPr>
            </w:pPr>
            <w:r w:rsidRPr="00DB5A66">
              <w:rPr>
                <w:b/>
                <w:bCs/>
                <w:sz w:val="24"/>
                <w:szCs w:val="24"/>
                <w:lang w:val="nb-NO"/>
              </w:rPr>
              <w:t>Forklar ordet</w:t>
            </w:r>
          </w:p>
          <w:p w14:paraId="6E9686FF" w14:textId="7116C4DF" w:rsidR="005C630A" w:rsidRPr="00DB5A66" w:rsidRDefault="005C630A" w:rsidP="00C62C43">
            <w:pPr>
              <w:rPr>
                <w:b/>
                <w:bCs/>
                <w:sz w:val="24"/>
                <w:szCs w:val="24"/>
                <w:lang w:val="nb-NO"/>
              </w:rPr>
            </w:pPr>
          </w:p>
        </w:tc>
      </w:tr>
      <w:tr w:rsidR="00F82D20" w:rsidRPr="00572E98" w14:paraId="6BCF1DD1" w14:textId="77777777" w:rsidTr="005C630A">
        <w:tc>
          <w:tcPr>
            <w:tcW w:w="3989" w:type="dxa"/>
          </w:tcPr>
          <w:p w14:paraId="213DD303" w14:textId="400BDD2D" w:rsidR="005C630A" w:rsidRPr="00572E98" w:rsidRDefault="00352861" w:rsidP="00C62C43">
            <w:pPr>
              <w:rPr>
                <w:b/>
                <w:bCs/>
                <w:lang w:val="nb-NO"/>
              </w:rPr>
            </w:pPr>
            <w:r w:rsidRPr="00572E98">
              <w:rPr>
                <w:b/>
                <w:bCs/>
                <w:lang w:val="nb-NO"/>
              </w:rPr>
              <w:t>Syke</w:t>
            </w:r>
            <w:r w:rsidR="00572E98" w:rsidRPr="00572E98">
              <w:rPr>
                <w:b/>
                <w:bCs/>
                <w:lang w:val="nb-NO"/>
              </w:rPr>
              <w:t>-</w:t>
            </w:r>
            <w:r w:rsidRPr="00572E98">
              <w:rPr>
                <w:b/>
                <w:bCs/>
                <w:lang w:val="nb-NO"/>
              </w:rPr>
              <w:t>seng</w:t>
            </w:r>
          </w:p>
          <w:p w14:paraId="47CE8506" w14:textId="77777777" w:rsidR="00572E98" w:rsidRDefault="00572E98" w:rsidP="00C62C43">
            <w:pPr>
              <w:rPr>
                <w:lang w:val="nb-NO"/>
              </w:rPr>
            </w:pPr>
          </w:p>
          <w:p w14:paraId="0E4B39D6" w14:textId="1A02DDDA" w:rsidR="00572E98" w:rsidRDefault="00572E98" w:rsidP="00C62C43">
            <w:pPr>
              <w:rPr>
                <w:lang w:val="nb-NO"/>
              </w:rPr>
            </w:pPr>
            <w:r>
              <w:rPr>
                <w:lang w:val="nb-NO"/>
              </w:rPr>
              <w:t>En sykeseng</w:t>
            </w:r>
          </w:p>
          <w:p w14:paraId="1F274196" w14:textId="77777777" w:rsidR="00572E98" w:rsidRDefault="00572E98" w:rsidP="00C62C43">
            <w:pPr>
              <w:rPr>
                <w:lang w:val="nb-NO"/>
              </w:rPr>
            </w:pPr>
          </w:p>
          <w:p w14:paraId="2EB922CE" w14:textId="77777777" w:rsidR="00EE5013" w:rsidRDefault="00EE5013" w:rsidP="00C62C43">
            <w:pPr>
              <w:rPr>
                <w:lang w:val="nb-NO"/>
              </w:rPr>
            </w:pPr>
          </w:p>
          <w:p w14:paraId="015F921B" w14:textId="17757E81" w:rsidR="005C630A" w:rsidRPr="00546476" w:rsidRDefault="005C630A" w:rsidP="00C62C43">
            <w:pPr>
              <w:rPr>
                <w:lang w:val="nb-NO"/>
              </w:rPr>
            </w:pPr>
          </w:p>
        </w:tc>
        <w:tc>
          <w:tcPr>
            <w:tcW w:w="3205" w:type="dxa"/>
          </w:tcPr>
          <w:p w14:paraId="78583F13" w14:textId="77777777" w:rsidR="005C630A" w:rsidRDefault="00F82D20" w:rsidP="00C62C43">
            <w:pPr>
              <w:rPr>
                <w:lang w:val="nb-NO"/>
              </w:rPr>
            </w:pPr>
            <w:r>
              <w:rPr>
                <w:noProof/>
              </w:rPr>
              <w:drawing>
                <wp:inline distT="0" distB="0" distL="0" distR="0" wp14:anchorId="714EFFE3" wp14:editId="38B4FCE8">
                  <wp:extent cx="1130083" cy="791845"/>
                  <wp:effectExtent l="0" t="0" r="0" b="8255"/>
                  <wp:docPr id="437290834" name="Bilde 1" descr="Soft focus background of electrical adjustable patient bed in hospital room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 descr="Soft focus background of electrical adjustable patient bed in hospital room"/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1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20892" t="16700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137811" cy="79726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  <w:p w14:paraId="1665AF4F" w14:textId="4D650D1D" w:rsidR="00F82D20" w:rsidRPr="00546476" w:rsidRDefault="00F82D20" w:rsidP="00C62C43">
            <w:pPr>
              <w:rPr>
                <w:lang w:val="nb-NO"/>
              </w:rPr>
            </w:pPr>
            <w:r w:rsidRPr="00ED5866">
              <w:rPr>
                <w:sz w:val="16"/>
                <w:szCs w:val="16"/>
                <w:lang w:val="nb-NO"/>
              </w:rPr>
              <w:t>Kilde: Adobe</w:t>
            </w:r>
            <w:r>
              <w:rPr>
                <w:sz w:val="16"/>
                <w:szCs w:val="16"/>
                <w:lang w:val="nb-NO"/>
              </w:rPr>
              <w:t xml:space="preserve"> Stock</w:t>
            </w:r>
          </w:p>
        </w:tc>
        <w:tc>
          <w:tcPr>
            <w:tcW w:w="3489" w:type="dxa"/>
          </w:tcPr>
          <w:p w14:paraId="4A74B8BA" w14:textId="44373E81" w:rsidR="005C630A" w:rsidRPr="00546476" w:rsidRDefault="005C630A" w:rsidP="00C62C43">
            <w:pPr>
              <w:rPr>
                <w:lang w:val="nb-NO"/>
              </w:rPr>
            </w:pPr>
          </w:p>
        </w:tc>
        <w:tc>
          <w:tcPr>
            <w:tcW w:w="3990" w:type="dxa"/>
          </w:tcPr>
          <w:p w14:paraId="7ADF83C5" w14:textId="41AA579B" w:rsidR="005C630A" w:rsidRPr="00380FC6" w:rsidRDefault="006E7DE1" w:rsidP="00C62C43">
            <w:pPr>
              <w:rPr>
                <w:lang w:val="nb-NO"/>
              </w:rPr>
            </w:pPr>
            <w:r w:rsidRPr="00380FC6">
              <w:rPr>
                <w:lang w:val="nb-NO"/>
              </w:rPr>
              <w:t xml:space="preserve">En </w:t>
            </w:r>
            <w:r w:rsidR="00380FC6" w:rsidRPr="00380FC6">
              <w:rPr>
                <w:lang w:val="nb-NO"/>
              </w:rPr>
              <w:t xml:space="preserve">beboer sover i </w:t>
            </w:r>
            <w:r w:rsidR="00380FC6" w:rsidRPr="008105A5">
              <w:rPr>
                <w:b/>
                <w:bCs/>
                <w:lang w:val="nb-NO"/>
              </w:rPr>
              <w:t>sykesengen</w:t>
            </w:r>
            <w:r w:rsidR="00380FC6" w:rsidRPr="00380FC6">
              <w:rPr>
                <w:lang w:val="nb-NO"/>
              </w:rPr>
              <w:t xml:space="preserve"> på syk</w:t>
            </w:r>
            <w:r w:rsidR="00380FC6">
              <w:rPr>
                <w:lang w:val="nb-NO"/>
              </w:rPr>
              <w:t xml:space="preserve">ehjemmet. Jeg må re opp </w:t>
            </w:r>
            <w:r w:rsidR="00380FC6" w:rsidRPr="008105A5">
              <w:rPr>
                <w:b/>
                <w:bCs/>
                <w:lang w:val="nb-NO"/>
              </w:rPr>
              <w:t xml:space="preserve">sykesengen </w:t>
            </w:r>
            <w:r w:rsidR="00452997">
              <w:rPr>
                <w:lang w:val="nb-NO"/>
              </w:rPr>
              <w:t>når beboeren har stått opp.</w:t>
            </w:r>
          </w:p>
        </w:tc>
      </w:tr>
      <w:tr w:rsidR="00F82D20" w:rsidRPr="00572E98" w14:paraId="042A863D" w14:textId="77777777" w:rsidTr="005C630A">
        <w:tc>
          <w:tcPr>
            <w:tcW w:w="3989" w:type="dxa"/>
          </w:tcPr>
          <w:p w14:paraId="23B63AE2" w14:textId="392191AD" w:rsidR="00BE2FC1" w:rsidRPr="00572E98" w:rsidRDefault="00367A2D" w:rsidP="00C62C43">
            <w:pPr>
              <w:rPr>
                <w:b/>
                <w:bCs/>
                <w:lang w:val="nb-NO"/>
              </w:rPr>
            </w:pPr>
            <w:r w:rsidRPr="00572E98">
              <w:rPr>
                <w:b/>
                <w:bCs/>
                <w:lang w:val="nb-NO"/>
              </w:rPr>
              <w:t>Hånd</w:t>
            </w:r>
            <w:r w:rsidR="00572E98" w:rsidRPr="00572E98">
              <w:rPr>
                <w:b/>
                <w:bCs/>
                <w:lang w:val="nb-NO"/>
              </w:rPr>
              <w:t>-</w:t>
            </w:r>
            <w:r w:rsidRPr="00572E98">
              <w:rPr>
                <w:b/>
                <w:bCs/>
                <w:lang w:val="nb-NO"/>
              </w:rPr>
              <w:t>kontroll</w:t>
            </w:r>
          </w:p>
          <w:p w14:paraId="0A488CCA" w14:textId="77777777" w:rsidR="00572E98" w:rsidRDefault="00572E98" w:rsidP="00C62C43">
            <w:pPr>
              <w:rPr>
                <w:lang w:val="nb-NO"/>
              </w:rPr>
            </w:pPr>
          </w:p>
          <w:p w14:paraId="65506B01" w14:textId="15F3A46D" w:rsidR="00572E98" w:rsidRDefault="00572E98" w:rsidP="00C62C43">
            <w:pPr>
              <w:rPr>
                <w:lang w:val="nb-NO"/>
              </w:rPr>
            </w:pPr>
            <w:r>
              <w:rPr>
                <w:lang w:val="nb-NO"/>
              </w:rPr>
              <w:t>En håndkontroll</w:t>
            </w:r>
          </w:p>
        </w:tc>
        <w:tc>
          <w:tcPr>
            <w:tcW w:w="3205" w:type="dxa"/>
          </w:tcPr>
          <w:p w14:paraId="3A50FBF9" w14:textId="77777777" w:rsidR="00BE2FC1" w:rsidRDefault="00D220A9" w:rsidP="00C62C43">
            <w:pPr>
              <w:rPr>
                <w:lang w:val="nb-NO"/>
              </w:rPr>
            </w:pPr>
            <w:r>
              <w:rPr>
                <w:noProof/>
              </w:rPr>
              <w:drawing>
                <wp:inline distT="0" distB="0" distL="0" distR="0" wp14:anchorId="796753DD" wp14:editId="36245E5C">
                  <wp:extent cx="1066800" cy="593090"/>
                  <wp:effectExtent l="0" t="0" r="0" b="0"/>
                  <wp:docPr id="2126274628" name="Bilde 2126274628" descr="Closeup remote control panel of electric adjustable bed  use for adjust patient's bed for comfortable. Adjustable hospital bed. Remote with 8 blue button. Electric hospital bed for disabled person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 descr="Closeup remote control panel of electric adjustable bed  use for adjust patient's bed for comfortable. Adjustable hospital bed. Remote with 8 blue button. Electric hospital bed for disabled person."/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1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6607" t="28374" r="14110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75355" cy="597846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  <w:p w14:paraId="5925EA84" w14:textId="11965351" w:rsidR="00D220A9" w:rsidRPr="00546476" w:rsidRDefault="00D220A9" w:rsidP="00C62C43">
            <w:pPr>
              <w:rPr>
                <w:lang w:val="nb-NO"/>
              </w:rPr>
            </w:pPr>
            <w:r w:rsidRPr="00ED5866">
              <w:rPr>
                <w:sz w:val="16"/>
                <w:szCs w:val="16"/>
                <w:lang w:val="nb-NO"/>
              </w:rPr>
              <w:t>Kilde: Adobe</w:t>
            </w:r>
            <w:r w:rsidR="00BF0678">
              <w:rPr>
                <w:sz w:val="16"/>
                <w:szCs w:val="16"/>
                <w:lang w:val="nb-NO"/>
              </w:rPr>
              <w:t xml:space="preserve"> Stock</w:t>
            </w:r>
          </w:p>
        </w:tc>
        <w:tc>
          <w:tcPr>
            <w:tcW w:w="3489" w:type="dxa"/>
          </w:tcPr>
          <w:p w14:paraId="1EA2AC09" w14:textId="77777777" w:rsidR="00BE2FC1" w:rsidRPr="00546476" w:rsidRDefault="00BE2FC1" w:rsidP="00C62C43">
            <w:pPr>
              <w:rPr>
                <w:lang w:val="nb-NO"/>
              </w:rPr>
            </w:pPr>
          </w:p>
        </w:tc>
        <w:tc>
          <w:tcPr>
            <w:tcW w:w="3990" w:type="dxa"/>
          </w:tcPr>
          <w:p w14:paraId="61AEA631" w14:textId="21DCA91D" w:rsidR="00BE2FC1" w:rsidRPr="00546476" w:rsidRDefault="00E411C9" w:rsidP="00C62C43">
            <w:pPr>
              <w:rPr>
                <w:lang w:val="nb-NO"/>
              </w:rPr>
            </w:pPr>
            <w:r>
              <w:rPr>
                <w:lang w:val="nb-NO"/>
              </w:rPr>
              <w:t xml:space="preserve">Jeg hever sengen </w:t>
            </w:r>
            <w:r w:rsidR="004E6720">
              <w:rPr>
                <w:lang w:val="nb-NO"/>
              </w:rPr>
              <w:t xml:space="preserve">med en </w:t>
            </w:r>
            <w:r w:rsidR="004E6720" w:rsidRPr="00F15C6C">
              <w:rPr>
                <w:b/>
                <w:bCs/>
                <w:lang w:val="nb-NO"/>
              </w:rPr>
              <w:t>håndkontroll</w:t>
            </w:r>
            <w:r w:rsidR="004E6720">
              <w:rPr>
                <w:lang w:val="nb-NO"/>
              </w:rPr>
              <w:t xml:space="preserve"> </w:t>
            </w:r>
            <w:r w:rsidR="00F66E71">
              <w:rPr>
                <w:lang w:val="nb-NO"/>
              </w:rPr>
              <w:t>før jeg rer en seng.</w:t>
            </w:r>
            <w:r w:rsidR="00CA10D7">
              <w:rPr>
                <w:lang w:val="nb-NO"/>
              </w:rPr>
              <w:t xml:space="preserve"> </w:t>
            </w:r>
            <w:r w:rsidR="00973A5D">
              <w:rPr>
                <w:lang w:val="nb-NO"/>
              </w:rPr>
              <w:t xml:space="preserve">Ergonomi er viktig i mitt yrke. </w:t>
            </w:r>
            <w:r w:rsidR="00CA10D7">
              <w:rPr>
                <w:lang w:val="nb-NO"/>
              </w:rPr>
              <w:t>Jeg senker sengen når jeg er ferdig.</w:t>
            </w:r>
          </w:p>
        </w:tc>
      </w:tr>
      <w:tr w:rsidR="00F82D20" w:rsidRPr="00572E98" w14:paraId="3A7C8FCA" w14:textId="77777777" w:rsidTr="005C630A">
        <w:tc>
          <w:tcPr>
            <w:tcW w:w="3989" w:type="dxa"/>
          </w:tcPr>
          <w:p w14:paraId="25C6B930" w14:textId="50560E38" w:rsidR="0081532B" w:rsidRPr="00572E98" w:rsidRDefault="00352861" w:rsidP="001B512D">
            <w:pPr>
              <w:rPr>
                <w:b/>
                <w:bCs/>
                <w:lang w:val="nb-NO"/>
              </w:rPr>
            </w:pPr>
            <w:r w:rsidRPr="00572E98">
              <w:rPr>
                <w:b/>
                <w:bCs/>
                <w:lang w:val="nb-NO"/>
              </w:rPr>
              <w:t>Madrass</w:t>
            </w:r>
          </w:p>
          <w:p w14:paraId="6F761E67" w14:textId="77777777" w:rsidR="00572E98" w:rsidRDefault="00572E98" w:rsidP="001B512D">
            <w:pPr>
              <w:rPr>
                <w:lang w:val="nb-NO"/>
              </w:rPr>
            </w:pPr>
          </w:p>
          <w:p w14:paraId="4691899D" w14:textId="1A4D19EE" w:rsidR="00572E98" w:rsidRDefault="00572E98" w:rsidP="001B512D">
            <w:pPr>
              <w:rPr>
                <w:lang w:val="nb-NO"/>
              </w:rPr>
            </w:pPr>
            <w:r>
              <w:rPr>
                <w:lang w:val="nb-NO"/>
              </w:rPr>
              <w:t>En madrass</w:t>
            </w:r>
          </w:p>
          <w:p w14:paraId="03B7C182" w14:textId="59211332" w:rsidR="005C630A" w:rsidRPr="00546476" w:rsidRDefault="005C630A" w:rsidP="001B512D">
            <w:pPr>
              <w:rPr>
                <w:lang w:val="nb-NO"/>
              </w:rPr>
            </w:pPr>
          </w:p>
        </w:tc>
        <w:tc>
          <w:tcPr>
            <w:tcW w:w="3205" w:type="dxa"/>
          </w:tcPr>
          <w:p w14:paraId="5B7C6E63" w14:textId="77777777" w:rsidR="00EE5013" w:rsidRDefault="006A1C7B" w:rsidP="00FE6F59">
            <w:pPr>
              <w:rPr>
                <w:lang w:val="nb-NO"/>
              </w:rPr>
            </w:pPr>
            <w:r>
              <w:rPr>
                <w:noProof/>
              </w:rPr>
              <w:drawing>
                <wp:inline distT="0" distB="0" distL="0" distR="0" wp14:anchorId="049716ED" wp14:editId="2C44CD15">
                  <wp:extent cx="1016000" cy="677333"/>
                  <wp:effectExtent l="0" t="0" r="0" b="8890"/>
                  <wp:docPr id="2" name="Bilde 1" descr="Male hands pressing on blue memory foam mattress to check firmness. Close up of man testing orthopedic bed surface texture in medical or store setting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 descr="Male hands pressing on blue memory foam mattress to check firmness. Close up of man testing orthopedic bed surface texture in medical or store setting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25623" cy="683748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4854AF15" w14:textId="529766B7" w:rsidR="006A1C7B" w:rsidRPr="00546476" w:rsidRDefault="006A1C7B" w:rsidP="00FE6F59">
            <w:pPr>
              <w:rPr>
                <w:lang w:val="nb-NO"/>
              </w:rPr>
            </w:pPr>
            <w:r w:rsidRPr="00ED5866">
              <w:rPr>
                <w:sz w:val="16"/>
                <w:szCs w:val="16"/>
                <w:lang w:val="nb-NO"/>
              </w:rPr>
              <w:t xml:space="preserve">Kilde: </w:t>
            </w:r>
            <w:r w:rsidR="00BF0678" w:rsidRPr="00ED5866">
              <w:rPr>
                <w:sz w:val="16"/>
                <w:szCs w:val="16"/>
                <w:lang w:val="nb-NO"/>
              </w:rPr>
              <w:t>Adobe</w:t>
            </w:r>
            <w:r w:rsidR="00BF0678">
              <w:rPr>
                <w:sz w:val="16"/>
                <w:szCs w:val="16"/>
                <w:lang w:val="nb-NO"/>
              </w:rPr>
              <w:t xml:space="preserve"> Stock</w:t>
            </w:r>
          </w:p>
        </w:tc>
        <w:tc>
          <w:tcPr>
            <w:tcW w:w="3489" w:type="dxa"/>
          </w:tcPr>
          <w:p w14:paraId="3B873EF7" w14:textId="2E3BD485" w:rsidR="005C630A" w:rsidRPr="00546476" w:rsidRDefault="005C630A" w:rsidP="00C62C43">
            <w:pPr>
              <w:rPr>
                <w:lang w:val="nb-NO"/>
              </w:rPr>
            </w:pPr>
          </w:p>
        </w:tc>
        <w:tc>
          <w:tcPr>
            <w:tcW w:w="3990" w:type="dxa"/>
          </w:tcPr>
          <w:p w14:paraId="4E87600C" w14:textId="2494BB57" w:rsidR="005C630A" w:rsidRPr="00546476" w:rsidRDefault="00CA10D7" w:rsidP="00C62C43">
            <w:pPr>
              <w:rPr>
                <w:lang w:val="nb-NO"/>
              </w:rPr>
            </w:pPr>
            <w:r w:rsidRPr="002B74E7">
              <w:rPr>
                <w:b/>
                <w:bCs/>
                <w:lang w:val="nb-NO"/>
              </w:rPr>
              <w:t>Madrassen</w:t>
            </w:r>
            <w:r w:rsidR="002E3299" w:rsidRPr="002B74E7">
              <w:rPr>
                <w:b/>
                <w:bCs/>
                <w:lang w:val="nb-NO"/>
              </w:rPr>
              <w:t xml:space="preserve"> </w:t>
            </w:r>
            <w:r w:rsidR="002E3299">
              <w:rPr>
                <w:lang w:val="nb-NO"/>
              </w:rPr>
              <w:t xml:space="preserve">gjør at </w:t>
            </w:r>
            <w:r w:rsidR="001731BB">
              <w:rPr>
                <w:lang w:val="nb-NO"/>
              </w:rPr>
              <w:t xml:space="preserve">sengen er myk å ligge i. </w:t>
            </w:r>
            <w:r w:rsidR="00005942">
              <w:rPr>
                <w:lang w:val="nb-NO"/>
              </w:rPr>
              <w:t>Sykesenger har</w:t>
            </w:r>
            <w:r w:rsidR="001731BB">
              <w:rPr>
                <w:lang w:val="nb-NO"/>
              </w:rPr>
              <w:t xml:space="preserve"> et plasttrekk over </w:t>
            </w:r>
            <w:r w:rsidR="00C4149B" w:rsidRPr="00711638">
              <w:rPr>
                <w:b/>
                <w:bCs/>
                <w:lang w:val="nb-NO"/>
              </w:rPr>
              <w:t>madrassen</w:t>
            </w:r>
            <w:r w:rsidR="001731BB">
              <w:rPr>
                <w:lang w:val="nb-NO"/>
              </w:rPr>
              <w:t>.</w:t>
            </w:r>
          </w:p>
        </w:tc>
      </w:tr>
      <w:tr w:rsidR="00F82D20" w:rsidRPr="0050427F" w14:paraId="51FE0FB7" w14:textId="77777777" w:rsidTr="005C630A">
        <w:tc>
          <w:tcPr>
            <w:tcW w:w="3989" w:type="dxa"/>
          </w:tcPr>
          <w:p w14:paraId="624EF5B4" w14:textId="77777777" w:rsidR="006339B3" w:rsidRPr="00572E98" w:rsidRDefault="006339B3" w:rsidP="001B512D">
            <w:pPr>
              <w:rPr>
                <w:b/>
                <w:bCs/>
                <w:lang w:val="nb-NO"/>
              </w:rPr>
            </w:pPr>
            <w:r w:rsidRPr="00572E98">
              <w:rPr>
                <w:b/>
                <w:bCs/>
                <w:lang w:val="nb-NO"/>
              </w:rPr>
              <w:t>Sengetøy</w:t>
            </w:r>
          </w:p>
          <w:p w14:paraId="29C415D4" w14:textId="77777777" w:rsidR="00572E98" w:rsidRDefault="00572E98" w:rsidP="001B512D">
            <w:pPr>
              <w:rPr>
                <w:lang w:val="nb-NO"/>
              </w:rPr>
            </w:pPr>
          </w:p>
          <w:p w14:paraId="13B995F7" w14:textId="46314D80" w:rsidR="00572E98" w:rsidRDefault="00572E98" w:rsidP="001B512D">
            <w:pPr>
              <w:rPr>
                <w:lang w:val="nb-NO"/>
              </w:rPr>
            </w:pPr>
            <w:r>
              <w:rPr>
                <w:lang w:val="nb-NO"/>
              </w:rPr>
              <w:t>Et sengetøy</w:t>
            </w:r>
          </w:p>
        </w:tc>
        <w:tc>
          <w:tcPr>
            <w:tcW w:w="3205" w:type="dxa"/>
          </w:tcPr>
          <w:p w14:paraId="6F344D90" w14:textId="043126EF" w:rsidR="006339B3" w:rsidRDefault="00B25A32" w:rsidP="00FE6F59">
            <w:pPr>
              <w:rPr>
                <w:noProof/>
              </w:rPr>
            </w:pPr>
            <w:r>
              <w:rPr>
                <w:noProof/>
              </w:rPr>
              <w:drawing>
                <wp:inline distT="0" distB="0" distL="0" distR="0" wp14:anchorId="6CAF5D16" wp14:editId="769BD709">
                  <wp:extent cx="1067787" cy="596900"/>
                  <wp:effectExtent l="0" t="0" r="0" b="0"/>
                  <wp:docPr id="997204909" name="Bilde 997204909" descr="Clean hospital bed with stacked white linens ready for use. 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 descr="Clean hospital bed with stacked white linens ready for use. 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84799" cy="60641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51BAE52B" w14:textId="2D9ED034" w:rsidR="007429A5" w:rsidRDefault="007429A5" w:rsidP="007429A5">
            <w:pPr>
              <w:rPr>
                <w:noProof/>
              </w:rPr>
            </w:pPr>
            <w:r w:rsidRPr="00ED5866">
              <w:rPr>
                <w:sz w:val="16"/>
                <w:szCs w:val="16"/>
                <w:lang w:val="nb-NO"/>
              </w:rPr>
              <w:t xml:space="preserve">Kilde: </w:t>
            </w:r>
            <w:r w:rsidR="00BF0678" w:rsidRPr="00ED5866">
              <w:rPr>
                <w:sz w:val="16"/>
                <w:szCs w:val="16"/>
                <w:lang w:val="nb-NO"/>
              </w:rPr>
              <w:t>Adobe</w:t>
            </w:r>
            <w:r w:rsidR="00BF0678">
              <w:rPr>
                <w:sz w:val="16"/>
                <w:szCs w:val="16"/>
                <w:lang w:val="nb-NO"/>
              </w:rPr>
              <w:t xml:space="preserve"> Stock</w:t>
            </w:r>
          </w:p>
        </w:tc>
        <w:tc>
          <w:tcPr>
            <w:tcW w:w="3489" w:type="dxa"/>
          </w:tcPr>
          <w:p w14:paraId="09F6848E" w14:textId="77777777" w:rsidR="006339B3" w:rsidRPr="00546476" w:rsidRDefault="006339B3" w:rsidP="00C62C43">
            <w:pPr>
              <w:rPr>
                <w:lang w:val="nb-NO"/>
              </w:rPr>
            </w:pPr>
          </w:p>
        </w:tc>
        <w:tc>
          <w:tcPr>
            <w:tcW w:w="3990" w:type="dxa"/>
          </w:tcPr>
          <w:p w14:paraId="5147FE92" w14:textId="3F81A407" w:rsidR="006339B3" w:rsidRDefault="00F04FC3" w:rsidP="00C62C43">
            <w:pPr>
              <w:rPr>
                <w:lang w:val="nb-NO"/>
              </w:rPr>
            </w:pPr>
            <w:r>
              <w:rPr>
                <w:lang w:val="nb-NO"/>
              </w:rPr>
              <w:t xml:space="preserve">Sengetøy </w:t>
            </w:r>
            <w:proofErr w:type="gramStart"/>
            <w:r>
              <w:rPr>
                <w:lang w:val="nb-NO"/>
              </w:rPr>
              <w:t>er…</w:t>
            </w:r>
            <w:proofErr w:type="gramEnd"/>
            <w:r w:rsidR="00CD2923">
              <w:rPr>
                <w:lang w:val="nb-NO"/>
              </w:rPr>
              <w:t xml:space="preserve"> </w:t>
            </w:r>
          </w:p>
        </w:tc>
      </w:tr>
      <w:tr w:rsidR="00F82D20" w:rsidRPr="00594B78" w14:paraId="72481290" w14:textId="77777777" w:rsidTr="005C630A">
        <w:tc>
          <w:tcPr>
            <w:tcW w:w="3989" w:type="dxa"/>
          </w:tcPr>
          <w:p w14:paraId="4987C362" w14:textId="686E7340" w:rsidR="00301EB4" w:rsidRPr="00572E98" w:rsidRDefault="00420EBF" w:rsidP="00767722">
            <w:pPr>
              <w:rPr>
                <w:b/>
                <w:bCs/>
                <w:lang w:val="nb-NO"/>
              </w:rPr>
            </w:pPr>
            <w:r w:rsidRPr="00572E98">
              <w:rPr>
                <w:b/>
                <w:bCs/>
                <w:lang w:val="nb-NO"/>
              </w:rPr>
              <w:t>Laken</w:t>
            </w:r>
          </w:p>
          <w:p w14:paraId="2A984E01" w14:textId="77777777" w:rsidR="00572E98" w:rsidRDefault="00572E98" w:rsidP="00767722">
            <w:pPr>
              <w:rPr>
                <w:lang w:val="nb-NO"/>
              </w:rPr>
            </w:pPr>
          </w:p>
          <w:p w14:paraId="723257F9" w14:textId="7B9505BA" w:rsidR="00572E98" w:rsidRDefault="00572E98" w:rsidP="00767722">
            <w:pPr>
              <w:rPr>
                <w:lang w:val="nb-NO"/>
              </w:rPr>
            </w:pPr>
            <w:r>
              <w:rPr>
                <w:lang w:val="nb-NO"/>
              </w:rPr>
              <w:t>Et laken</w:t>
            </w:r>
          </w:p>
          <w:p w14:paraId="57A513A5" w14:textId="49D58520" w:rsidR="005C630A" w:rsidRPr="00546476" w:rsidRDefault="005C630A" w:rsidP="003017EF">
            <w:pPr>
              <w:rPr>
                <w:lang w:val="nb-NO"/>
              </w:rPr>
            </w:pPr>
          </w:p>
        </w:tc>
        <w:tc>
          <w:tcPr>
            <w:tcW w:w="3205" w:type="dxa"/>
          </w:tcPr>
          <w:p w14:paraId="0E39482A" w14:textId="261B19D0" w:rsidR="00ED5866" w:rsidRDefault="00ED5866" w:rsidP="00FE6F59">
            <w:pPr>
              <w:rPr>
                <w:sz w:val="16"/>
                <w:szCs w:val="16"/>
                <w:lang w:val="nb-NO"/>
              </w:rPr>
            </w:pPr>
          </w:p>
          <w:p w14:paraId="551E5B8D" w14:textId="77777777" w:rsidR="001F27E4" w:rsidRDefault="00EC72ED" w:rsidP="001B5EA9">
            <w:pPr>
              <w:rPr>
                <w:lang w:val="nb-NO"/>
              </w:rPr>
            </w:pPr>
            <w:r>
              <w:rPr>
                <w:noProof/>
              </w:rPr>
              <w:drawing>
                <wp:inline distT="0" distB="0" distL="0" distR="0" wp14:anchorId="53E7715C" wp14:editId="24D057EF">
                  <wp:extent cx="1054100" cy="702733"/>
                  <wp:effectExtent l="0" t="0" r="0" b="2540"/>
                  <wp:docPr id="2097486988" name="Bilde 1" descr="Woman putting new orthopedic mattress on sleeping b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 descr="Woman putting new orthopedic mattress on sleeping bed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60212" cy="706807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18EF880F" w14:textId="3F4DE921" w:rsidR="00EC72ED" w:rsidRPr="00546476" w:rsidRDefault="00EC72ED" w:rsidP="001B5EA9">
            <w:pPr>
              <w:rPr>
                <w:lang w:val="nb-NO"/>
              </w:rPr>
            </w:pPr>
            <w:r w:rsidRPr="00ED5866">
              <w:rPr>
                <w:sz w:val="16"/>
                <w:szCs w:val="16"/>
                <w:lang w:val="nb-NO"/>
              </w:rPr>
              <w:t xml:space="preserve">Kilde: </w:t>
            </w:r>
            <w:r w:rsidR="00BF0678" w:rsidRPr="00ED5866">
              <w:rPr>
                <w:sz w:val="16"/>
                <w:szCs w:val="16"/>
                <w:lang w:val="nb-NO"/>
              </w:rPr>
              <w:t>Adobe</w:t>
            </w:r>
            <w:r w:rsidR="00BF0678">
              <w:rPr>
                <w:sz w:val="16"/>
                <w:szCs w:val="16"/>
                <w:lang w:val="nb-NO"/>
              </w:rPr>
              <w:t xml:space="preserve"> Stock</w:t>
            </w:r>
          </w:p>
        </w:tc>
        <w:tc>
          <w:tcPr>
            <w:tcW w:w="3489" w:type="dxa"/>
          </w:tcPr>
          <w:p w14:paraId="72EF83EB" w14:textId="24A2E9C9" w:rsidR="005C630A" w:rsidRPr="00546476" w:rsidRDefault="005C630A" w:rsidP="00C62C43">
            <w:pPr>
              <w:rPr>
                <w:lang w:val="nb-NO"/>
              </w:rPr>
            </w:pPr>
          </w:p>
        </w:tc>
        <w:tc>
          <w:tcPr>
            <w:tcW w:w="3990" w:type="dxa"/>
          </w:tcPr>
          <w:p w14:paraId="69A4CC8C" w14:textId="2B3F90C7" w:rsidR="005C630A" w:rsidRPr="00546476" w:rsidRDefault="00973A5D" w:rsidP="00C62C43">
            <w:pPr>
              <w:rPr>
                <w:lang w:val="nb-NO"/>
              </w:rPr>
            </w:pPr>
            <w:proofErr w:type="gramStart"/>
            <w:r>
              <w:rPr>
                <w:lang w:val="nb-NO"/>
              </w:rPr>
              <w:t>Lak</w:t>
            </w:r>
            <w:r w:rsidR="00066365">
              <w:rPr>
                <w:lang w:val="nb-NO"/>
              </w:rPr>
              <w:t>en..</w:t>
            </w:r>
            <w:proofErr w:type="gramEnd"/>
          </w:p>
        </w:tc>
      </w:tr>
      <w:tr w:rsidR="00F82D20" w:rsidRPr="0050427F" w14:paraId="6A9CB522" w14:textId="77777777" w:rsidTr="009240CC">
        <w:tc>
          <w:tcPr>
            <w:tcW w:w="3989" w:type="dxa"/>
          </w:tcPr>
          <w:p w14:paraId="59A4DD58" w14:textId="1F09A337" w:rsidR="009240CC" w:rsidRPr="007227A5" w:rsidRDefault="009240CC" w:rsidP="003F73A8">
            <w:pPr>
              <w:rPr>
                <w:b/>
                <w:bCs/>
                <w:lang w:val="nb-NO"/>
              </w:rPr>
            </w:pPr>
            <w:r w:rsidRPr="007227A5">
              <w:rPr>
                <w:b/>
                <w:bCs/>
                <w:lang w:val="nb-NO"/>
              </w:rPr>
              <w:lastRenderedPageBreak/>
              <w:t>Stikk</w:t>
            </w:r>
            <w:r w:rsidR="00572E98" w:rsidRPr="007227A5">
              <w:rPr>
                <w:b/>
                <w:bCs/>
                <w:lang w:val="nb-NO"/>
              </w:rPr>
              <w:t>-</w:t>
            </w:r>
            <w:r w:rsidRPr="007227A5">
              <w:rPr>
                <w:b/>
                <w:bCs/>
                <w:lang w:val="nb-NO"/>
              </w:rPr>
              <w:t>laken</w:t>
            </w:r>
          </w:p>
          <w:p w14:paraId="5A6D05AA" w14:textId="77777777" w:rsidR="00025C98" w:rsidRDefault="00025C98" w:rsidP="003F73A8">
            <w:pPr>
              <w:rPr>
                <w:lang w:val="nb-NO"/>
              </w:rPr>
            </w:pPr>
          </w:p>
          <w:p w14:paraId="5F3BB84C" w14:textId="05A25892" w:rsidR="00025C98" w:rsidRDefault="00025C98" w:rsidP="003F73A8">
            <w:pPr>
              <w:rPr>
                <w:lang w:val="nb-NO"/>
              </w:rPr>
            </w:pPr>
            <w:r>
              <w:rPr>
                <w:lang w:val="nb-NO"/>
              </w:rPr>
              <w:t>Et stikklaken</w:t>
            </w:r>
          </w:p>
          <w:p w14:paraId="0AA81A16" w14:textId="77777777" w:rsidR="00025C98" w:rsidRDefault="00025C98" w:rsidP="003F73A8">
            <w:pPr>
              <w:rPr>
                <w:lang w:val="nb-NO"/>
              </w:rPr>
            </w:pPr>
          </w:p>
          <w:p w14:paraId="7CF5918A" w14:textId="5388A5E7" w:rsidR="00572E98" w:rsidRPr="00546476" w:rsidRDefault="00572E98" w:rsidP="003F73A8">
            <w:pPr>
              <w:rPr>
                <w:lang w:val="nb-NO"/>
              </w:rPr>
            </w:pPr>
          </w:p>
        </w:tc>
        <w:tc>
          <w:tcPr>
            <w:tcW w:w="3205" w:type="dxa"/>
          </w:tcPr>
          <w:p w14:paraId="73DD4A19" w14:textId="77777777" w:rsidR="009240CC" w:rsidRDefault="009240CC" w:rsidP="003F73A8">
            <w:pPr>
              <w:rPr>
                <w:lang w:val="nb-NO"/>
              </w:rPr>
            </w:pPr>
            <w:r>
              <w:rPr>
                <w:noProof/>
              </w:rPr>
              <w:drawing>
                <wp:inline distT="0" distB="0" distL="0" distR="0" wp14:anchorId="18DDB6B7" wp14:editId="576C328A">
                  <wp:extent cx="734692" cy="712609"/>
                  <wp:effectExtent l="0" t="0" r="8890" b="0"/>
                  <wp:docPr id="13" name="Bilde 10" descr="Stikklaken 2-veis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3" descr="Stikklaken 2-veis"/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1409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748791" cy="726284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  <w:r>
              <w:rPr>
                <w:lang w:val="nb-NO"/>
              </w:rPr>
              <w:t xml:space="preserve"> </w:t>
            </w:r>
          </w:p>
          <w:p w14:paraId="0B70A1BD" w14:textId="77777777" w:rsidR="009240CC" w:rsidRPr="00546476" w:rsidRDefault="009240CC" w:rsidP="003F73A8">
            <w:pPr>
              <w:rPr>
                <w:lang w:val="nb-NO"/>
              </w:rPr>
            </w:pPr>
            <w:r w:rsidRPr="00ED019A">
              <w:rPr>
                <w:sz w:val="16"/>
                <w:szCs w:val="16"/>
                <w:lang w:val="nb-NO"/>
              </w:rPr>
              <w:t>Kilde: NAV</w:t>
            </w:r>
          </w:p>
        </w:tc>
        <w:tc>
          <w:tcPr>
            <w:tcW w:w="3489" w:type="dxa"/>
          </w:tcPr>
          <w:p w14:paraId="7AF97E7D" w14:textId="77777777" w:rsidR="009240CC" w:rsidRPr="00546476" w:rsidRDefault="009240CC" w:rsidP="003F73A8">
            <w:pPr>
              <w:rPr>
                <w:lang w:val="nb-NO"/>
              </w:rPr>
            </w:pPr>
          </w:p>
        </w:tc>
        <w:tc>
          <w:tcPr>
            <w:tcW w:w="3990" w:type="dxa"/>
          </w:tcPr>
          <w:p w14:paraId="50766F67" w14:textId="0F4FB56E" w:rsidR="009240CC" w:rsidRPr="00546476" w:rsidRDefault="00005942" w:rsidP="003F73A8">
            <w:pPr>
              <w:rPr>
                <w:lang w:val="nb-NO"/>
              </w:rPr>
            </w:pPr>
            <w:r>
              <w:rPr>
                <w:lang w:val="nb-NO"/>
              </w:rPr>
              <w:t xml:space="preserve">Stikklaken </w:t>
            </w:r>
            <w:proofErr w:type="gramStart"/>
            <w:r>
              <w:rPr>
                <w:lang w:val="nb-NO"/>
              </w:rPr>
              <w:t>brukes…</w:t>
            </w:r>
            <w:proofErr w:type="gramEnd"/>
          </w:p>
        </w:tc>
      </w:tr>
      <w:tr w:rsidR="00F82D20" w:rsidRPr="0050427F" w14:paraId="2750EC8E" w14:textId="77777777" w:rsidTr="005C630A">
        <w:tc>
          <w:tcPr>
            <w:tcW w:w="3989" w:type="dxa"/>
          </w:tcPr>
          <w:p w14:paraId="31584A08" w14:textId="3C517C77" w:rsidR="005C630A" w:rsidRPr="007227A5" w:rsidRDefault="00AD3849" w:rsidP="00352861">
            <w:pPr>
              <w:rPr>
                <w:b/>
                <w:bCs/>
                <w:lang w:val="nb-NO"/>
              </w:rPr>
            </w:pPr>
            <w:r w:rsidRPr="007227A5">
              <w:rPr>
                <w:b/>
                <w:bCs/>
                <w:lang w:val="nb-NO"/>
              </w:rPr>
              <w:t>Senge</w:t>
            </w:r>
            <w:r w:rsidR="007227A5" w:rsidRPr="007227A5">
              <w:rPr>
                <w:b/>
                <w:bCs/>
                <w:lang w:val="nb-NO"/>
              </w:rPr>
              <w:t>-</w:t>
            </w:r>
            <w:r w:rsidRPr="007227A5">
              <w:rPr>
                <w:b/>
                <w:bCs/>
                <w:lang w:val="nb-NO"/>
              </w:rPr>
              <w:t>kladd</w:t>
            </w:r>
          </w:p>
          <w:p w14:paraId="70E83CB7" w14:textId="77777777" w:rsidR="0016766E" w:rsidRDefault="0016766E" w:rsidP="00352861">
            <w:pPr>
              <w:rPr>
                <w:lang w:val="nb-NO"/>
              </w:rPr>
            </w:pPr>
          </w:p>
          <w:p w14:paraId="51FD1A3E" w14:textId="02A823A1" w:rsidR="007227A5" w:rsidRPr="00546476" w:rsidRDefault="007227A5" w:rsidP="00352861">
            <w:pPr>
              <w:rPr>
                <w:lang w:val="nb-NO"/>
              </w:rPr>
            </w:pPr>
            <w:r>
              <w:rPr>
                <w:lang w:val="nb-NO"/>
              </w:rPr>
              <w:t>En sengekladd</w:t>
            </w:r>
          </w:p>
        </w:tc>
        <w:tc>
          <w:tcPr>
            <w:tcW w:w="3205" w:type="dxa"/>
          </w:tcPr>
          <w:p w14:paraId="3B0F8140" w14:textId="50C32900" w:rsidR="00E46E91" w:rsidRDefault="00ED5866" w:rsidP="00BF0678">
            <w:pPr>
              <w:rPr>
                <w:sz w:val="16"/>
                <w:szCs w:val="16"/>
                <w:lang w:val="nb-NO"/>
              </w:rPr>
            </w:pPr>
            <w:r>
              <w:rPr>
                <w:lang w:val="nb-NO"/>
              </w:rPr>
              <w:t xml:space="preserve"> </w:t>
            </w:r>
            <w:r w:rsidR="0094631A">
              <w:rPr>
                <w:noProof/>
              </w:rPr>
              <w:drawing>
                <wp:inline distT="0" distB="0" distL="0" distR="0" wp14:anchorId="6A08D0F8" wp14:editId="4277B229">
                  <wp:extent cx="1026795" cy="647316"/>
                  <wp:effectExtent l="0" t="0" r="1905" b="635"/>
                  <wp:docPr id="1" name="Bilde 1" descr="Incontinence pads Used to protect adult feces and dirt. at the patient's bed Disposable Incontinence Pads Isolated on White Background. Realistic EPS fil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 descr="Incontinence pads Used to protect adult feces and dirt. at the patient's bed Disposable Incontinence Pads Isolated on White Background. Realistic EPS file"/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1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-622" t="971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030710" cy="649784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  <w:p w14:paraId="2522E2EE" w14:textId="4F57380B" w:rsidR="00FE6F59" w:rsidRPr="00546476" w:rsidRDefault="00BF0678" w:rsidP="00BF0678">
            <w:pPr>
              <w:rPr>
                <w:lang w:val="nb-NO"/>
              </w:rPr>
            </w:pPr>
            <w:r>
              <w:rPr>
                <w:sz w:val="16"/>
                <w:szCs w:val="16"/>
                <w:lang w:val="nb-NO"/>
              </w:rPr>
              <w:t>Kilde</w:t>
            </w:r>
            <w:r w:rsidR="007208F9">
              <w:rPr>
                <w:sz w:val="16"/>
                <w:szCs w:val="16"/>
                <w:lang w:val="nb-NO"/>
              </w:rPr>
              <w:t>:</w:t>
            </w:r>
            <w:r>
              <w:rPr>
                <w:sz w:val="16"/>
                <w:szCs w:val="16"/>
                <w:lang w:val="nb-NO"/>
              </w:rPr>
              <w:t xml:space="preserve"> </w:t>
            </w:r>
            <w:r w:rsidR="007208F9" w:rsidRPr="00ED5866">
              <w:rPr>
                <w:sz w:val="16"/>
                <w:szCs w:val="16"/>
                <w:lang w:val="nb-NO"/>
              </w:rPr>
              <w:t>Adobe</w:t>
            </w:r>
            <w:r w:rsidR="007208F9">
              <w:rPr>
                <w:sz w:val="16"/>
                <w:szCs w:val="16"/>
                <w:lang w:val="nb-NO"/>
              </w:rPr>
              <w:t xml:space="preserve"> Stock</w:t>
            </w:r>
          </w:p>
        </w:tc>
        <w:tc>
          <w:tcPr>
            <w:tcW w:w="3489" w:type="dxa"/>
          </w:tcPr>
          <w:p w14:paraId="75E4A725" w14:textId="32C405E5" w:rsidR="005C630A" w:rsidRPr="00546476" w:rsidRDefault="005C630A" w:rsidP="00C62C43">
            <w:pPr>
              <w:rPr>
                <w:lang w:val="nb-NO"/>
              </w:rPr>
            </w:pPr>
          </w:p>
        </w:tc>
        <w:tc>
          <w:tcPr>
            <w:tcW w:w="3990" w:type="dxa"/>
          </w:tcPr>
          <w:p w14:paraId="5FED227D" w14:textId="6EC37DFD" w:rsidR="005C630A" w:rsidRPr="00546476" w:rsidRDefault="00005942" w:rsidP="00C62C43">
            <w:pPr>
              <w:rPr>
                <w:lang w:val="nb-NO"/>
              </w:rPr>
            </w:pPr>
            <w:r>
              <w:rPr>
                <w:lang w:val="nb-NO"/>
              </w:rPr>
              <w:t xml:space="preserve">Sengekladd </w:t>
            </w:r>
            <w:proofErr w:type="gramStart"/>
            <w:r>
              <w:rPr>
                <w:lang w:val="nb-NO"/>
              </w:rPr>
              <w:t>brukes…</w:t>
            </w:r>
            <w:proofErr w:type="gramEnd"/>
            <w:r w:rsidR="003710CB">
              <w:rPr>
                <w:lang w:val="nb-NO"/>
              </w:rPr>
              <w:t xml:space="preserve"> </w:t>
            </w:r>
          </w:p>
        </w:tc>
      </w:tr>
      <w:tr w:rsidR="00F82D20" w:rsidRPr="0050427F" w14:paraId="09AEFD9E" w14:textId="77777777" w:rsidTr="005C630A">
        <w:tc>
          <w:tcPr>
            <w:tcW w:w="3989" w:type="dxa"/>
          </w:tcPr>
          <w:p w14:paraId="43FB54B0" w14:textId="77777777" w:rsidR="00AD3849" w:rsidRPr="007227A5" w:rsidRDefault="00AD3849" w:rsidP="00352861">
            <w:pPr>
              <w:rPr>
                <w:b/>
                <w:bCs/>
                <w:lang w:val="nb-NO"/>
              </w:rPr>
            </w:pPr>
            <w:r w:rsidRPr="007227A5">
              <w:rPr>
                <w:b/>
                <w:bCs/>
                <w:lang w:val="nb-NO"/>
              </w:rPr>
              <w:t>Pute</w:t>
            </w:r>
          </w:p>
          <w:p w14:paraId="66219AF7" w14:textId="77777777" w:rsidR="007227A5" w:rsidRDefault="007227A5" w:rsidP="00352861">
            <w:pPr>
              <w:rPr>
                <w:lang w:val="nb-NO"/>
              </w:rPr>
            </w:pPr>
          </w:p>
          <w:p w14:paraId="58925451" w14:textId="6FBC22A2" w:rsidR="007227A5" w:rsidRDefault="007227A5" w:rsidP="00352861">
            <w:pPr>
              <w:rPr>
                <w:lang w:val="nb-NO"/>
              </w:rPr>
            </w:pPr>
            <w:r>
              <w:rPr>
                <w:lang w:val="nb-NO"/>
              </w:rPr>
              <w:t>En pute</w:t>
            </w:r>
          </w:p>
        </w:tc>
        <w:tc>
          <w:tcPr>
            <w:tcW w:w="3205" w:type="dxa"/>
          </w:tcPr>
          <w:p w14:paraId="6E1A2EDE" w14:textId="77777777" w:rsidR="000D74FD" w:rsidRDefault="00ED0CC7" w:rsidP="00C62C43">
            <w:pPr>
              <w:rPr>
                <w:lang w:val="nb-NO"/>
              </w:rPr>
            </w:pPr>
            <w:r>
              <w:rPr>
                <w:noProof/>
                <w:lang w:val="nb-NO"/>
              </w:rPr>
              <w:drawing>
                <wp:inline distT="0" distB="0" distL="0" distR="0" wp14:anchorId="631E59B6" wp14:editId="21C8C96F">
                  <wp:extent cx="1215676" cy="810451"/>
                  <wp:effectExtent l="0" t="0" r="3810" b="8890"/>
                  <wp:docPr id="1552155650" name="Bilde 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52155650" name="Bilde 1552155650"/>
                          <pic:cNvPicPr/>
                        </pic:nvPicPr>
                        <pic:blipFill>
                          <a:blip r:embed="rId1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227785" cy="81852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00B98743" w14:textId="11BE74A5" w:rsidR="00ED0CC7" w:rsidRPr="00546476" w:rsidRDefault="00ED0CC7" w:rsidP="00ED0CC7">
            <w:pPr>
              <w:rPr>
                <w:lang w:val="nb-NO"/>
              </w:rPr>
            </w:pPr>
            <w:r w:rsidRPr="00ED5866">
              <w:rPr>
                <w:sz w:val="16"/>
                <w:szCs w:val="16"/>
                <w:lang w:val="nb-NO"/>
              </w:rPr>
              <w:t xml:space="preserve">Kilde: </w:t>
            </w:r>
            <w:r w:rsidR="007208F9" w:rsidRPr="00ED5866">
              <w:rPr>
                <w:sz w:val="16"/>
                <w:szCs w:val="16"/>
                <w:lang w:val="nb-NO"/>
              </w:rPr>
              <w:t>Adobe</w:t>
            </w:r>
            <w:r w:rsidR="007208F9">
              <w:rPr>
                <w:sz w:val="16"/>
                <w:szCs w:val="16"/>
                <w:lang w:val="nb-NO"/>
              </w:rPr>
              <w:t xml:space="preserve"> Stock</w:t>
            </w:r>
          </w:p>
        </w:tc>
        <w:tc>
          <w:tcPr>
            <w:tcW w:w="3489" w:type="dxa"/>
          </w:tcPr>
          <w:p w14:paraId="6886D507" w14:textId="77777777" w:rsidR="00AD3849" w:rsidRPr="00546476" w:rsidRDefault="00AD3849" w:rsidP="00C62C43">
            <w:pPr>
              <w:rPr>
                <w:lang w:val="nb-NO"/>
              </w:rPr>
            </w:pPr>
          </w:p>
        </w:tc>
        <w:tc>
          <w:tcPr>
            <w:tcW w:w="3990" w:type="dxa"/>
          </w:tcPr>
          <w:p w14:paraId="17A75685" w14:textId="230220C4" w:rsidR="00AD3849" w:rsidRPr="00546476" w:rsidRDefault="00AD3849" w:rsidP="00C62C43">
            <w:pPr>
              <w:rPr>
                <w:lang w:val="nb-NO"/>
              </w:rPr>
            </w:pPr>
          </w:p>
        </w:tc>
      </w:tr>
      <w:tr w:rsidR="00F82D20" w:rsidRPr="0050427F" w14:paraId="216BA968" w14:textId="77777777" w:rsidTr="005C630A">
        <w:tc>
          <w:tcPr>
            <w:tcW w:w="3989" w:type="dxa"/>
          </w:tcPr>
          <w:p w14:paraId="7DC949B2" w14:textId="2AF4B666" w:rsidR="00AD3849" w:rsidRPr="007227A5" w:rsidRDefault="00AD3849" w:rsidP="00352861">
            <w:pPr>
              <w:rPr>
                <w:b/>
                <w:bCs/>
                <w:lang w:val="nb-NO"/>
              </w:rPr>
            </w:pPr>
            <w:r w:rsidRPr="007227A5">
              <w:rPr>
                <w:b/>
                <w:bCs/>
                <w:lang w:val="nb-NO"/>
              </w:rPr>
              <w:t>Pute</w:t>
            </w:r>
            <w:r w:rsidR="007227A5" w:rsidRPr="007227A5">
              <w:rPr>
                <w:b/>
                <w:bCs/>
                <w:lang w:val="nb-NO"/>
              </w:rPr>
              <w:t>-</w:t>
            </w:r>
            <w:r w:rsidRPr="007227A5">
              <w:rPr>
                <w:b/>
                <w:bCs/>
                <w:lang w:val="nb-NO"/>
              </w:rPr>
              <w:t>trekk</w:t>
            </w:r>
          </w:p>
          <w:p w14:paraId="2EC19DFC" w14:textId="77777777" w:rsidR="007227A5" w:rsidRDefault="007227A5" w:rsidP="00352861">
            <w:pPr>
              <w:rPr>
                <w:lang w:val="nb-NO"/>
              </w:rPr>
            </w:pPr>
          </w:p>
          <w:p w14:paraId="2528D796" w14:textId="5403A599" w:rsidR="007227A5" w:rsidRDefault="007227A5" w:rsidP="00352861">
            <w:pPr>
              <w:rPr>
                <w:lang w:val="nb-NO"/>
              </w:rPr>
            </w:pPr>
            <w:r>
              <w:rPr>
                <w:lang w:val="nb-NO"/>
              </w:rPr>
              <w:t>Et putetrekk</w:t>
            </w:r>
          </w:p>
        </w:tc>
        <w:tc>
          <w:tcPr>
            <w:tcW w:w="3205" w:type="dxa"/>
          </w:tcPr>
          <w:p w14:paraId="3EF61C2A" w14:textId="77777777" w:rsidR="00AD3849" w:rsidRDefault="00BE232C" w:rsidP="00C62C43">
            <w:pPr>
              <w:rPr>
                <w:lang w:val="nb-NO"/>
              </w:rPr>
            </w:pPr>
            <w:r>
              <w:rPr>
                <w:noProof/>
                <w:lang w:val="nb-NO"/>
              </w:rPr>
              <w:drawing>
                <wp:inline distT="0" distB="0" distL="0" distR="0" wp14:anchorId="0C33176E" wp14:editId="52C12863">
                  <wp:extent cx="1030682" cy="773011"/>
                  <wp:effectExtent l="0" t="0" r="0" b="8255"/>
                  <wp:docPr id="1923651829" name="Bilde 9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23651829" name="Bilde 1923651829"/>
                          <pic:cNvPicPr/>
                        </pic:nvPicPr>
                        <pic:blipFill>
                          <a:blip r:embed="rId1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039542" cy="779656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2AE360F2" w14:textId="1DBCD447" w:rsidR="001556A2" w:rsidRPr="00546476" w:rsidRDefault="001556A2" w:rsidP="00C62C43">
            <w:pPr>
              <w:rPr>
                <w:lang w:val="nb-NO"/>
              </w:rPr>
            </w:pPr>
            <w:r w:rsidRPr="00ED5866">
              <w:rPr>
                <w:sz w:val="16"/>
                <w:szCs w:val="16"/>
                <w:lang w:val="nb-NO"/>
              </w:rPr>
              <w:t xml:space="preserve">Kilde: </w:t>
            </w:r>
            <w:r w:rsidR="007208F9" w:rsidRPr="00ED5866">
              <w:rPr>
                <w:sz w:val="16"/>
                <w:szCs w:val="16"/>
                <w:lang w:val="nb-NO"/>
              </w:rPr>
              <w:t>Adobe</w:t>
            </w:r>
            <w:r w:rsidR="007208F9">
              <w:rPr>
                <w:sz w:val="16"/>
                <w:szCs w:val="16"/>
                <w:lang w:val="nb-NO"/>
              </w:rPr>
              <w:t xml:space="preserve"> Stock</w:t>
            </w:r>
          </w:p>
        </w:tc>
        <w:tc>
          <w:tcPr>
            <w:tcW w:w="3489" w:type="dxa"/>
          </w:tcPr>
          <w:p w14:paraId="700AFA61" w14:textId="77777777" w:rsidR="00AD3849" w:rsidRPr="00546476" w:rsidRDefault="00AD3849" w:rsidP="00C62C43">
            <w:pPr>
              <w:rPr>
                <w:lang w:val="nb-NO"/>
              </w:rPr>
            </w:pPr>
          </w:p>
        </w:tc>
        <w:tc>
          <w:tcPr>
            <w:tcW w:w="3990" w:type="dxa"/>
          </w:tcPr>
          <w:p w14:paraId="70344C9A" w14:textId="2DC96A5C" w:rsidR="00AD3849" w:rsidRPr="00546476" w:rsidRDefault="00AD3849" w:rsidP="00C62C43">
            <w:pPr>
              <w:rPr>
                <w:lang w:val="nb-NO"/>
              </w:rPr>
            </w:pPr>
          </w:p>
        </w:tc>
      </w:tr>
      <w:tr w:rsidR="00F82D20" w:rsidRPr="0050427F" w14:paraId="198D25CB" w14:textId="77777777" w:rsidTr="005C630A">
        <w:tc>
          <w:tcPr>
            <w:tcW w:w="3989" w:type="dxa"/>
          </w:tcPr>
          <w:p w14:paraId="4F47EA9F" w14:textId="77777777" w:rsidR="00AD3849" w:rsidRPr="007227A5" w:rsidRDefault="00AD3849" w:rsidP="00352861">
            <w:pPr>
              <w:rPr>
                <w:b/>
                <w:bCs/>
                <w:lang w:val="nb-NO"/>
              </w:rPr>
            </w:pPr>
            <w:r w:rsidRPr="007227A5">
              <w:rPr>
                <w:b/>
                <w:bCs/>
                <w:lang w:val="nb-NO"/>
              </w:rPr>
              <w:t>Dyne</w:t>
            </w:r>
          </w:p>
          <w:p w14:paraId="58DB9BE8" w14:textId="77777777" w:rsidR="007227A5" w:rsidRDefault="007227A5" w:rsidP="00352861">
            <w:pPr>
              <w:rPr>
                <w:lang w:val="nb-NO"/>
              </w:rPr>
            </w:pPr>
          </w:p>
          <w:p w14:paraId="3AD47E83" w14:textId="748AEDE9" w:rsidR="007227A5" w:rsidRDefault="007227A5" w:rsidP="00352861">
            <w:pPr>
              <w:rPr>
                <w:lang w:val="nb-NO"/>
              </w:rPr>
            </w:pPr>
            <w:r>
              <w:rPr>
                <w:lang w:val="nb-NO"/>
              </w:rPr>
              <w:t>En dyne</w:t>
            </w:r>
          </w:p>
        </w:tc>
        <w:tc>
          <w:tcPr>
            <w:tcW w:w="3205" w:type="dxa"/>
          </w:tcPr>
          <w:p w14:paraId="4C9347EC" w14:textId="6D9DD107" w:rsidR="007B5AEA" w:rsidRDefault="007B5AEA" w:rsidP="007B5AEA">
            <w:pPr>
              <w:rPr>
                <w:lang w:val="nb-NO"/>
              </w:rPr>
            </w:pPr>
            <w:r>
              <w:rPr>
                <w:noProof/>
                <w:lang w:val="nb-NO"/>
              </w:rPr>
              <w:drawing>
                <wp:inline distT="0" distB="0" distL="0" distR="0" wp14:anchorId="5AA7CFD4" wp14:editId="4B9928F9">
                  <wp:extent cx="1220962" cy="684280"/>
                  <wp:effectExtent l="0" t="0" r="0" b="1905"/>
                  <wp:docPr id="912663104" name="Bilde 8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12663104" name="Bilde 912663104"/>
                          <pic:cNvPicPr/>
                        </pic:nvPicPr>
                        <pic:blipFill>
                          <a:blip r:embed="rId2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235616" cy="69249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0506428F" w14:textId="572858E7" w:rsidR="007B5AEA" w:rsidRPr="00546476" w:rsidRDefault="007B5AEA" w:rsidP="007B5AEA">
            <w:pPr>
              <w:rPr>
                <w:lang w:val="nb-NO"/>
              </w:rPr>
            </w:pPr>
            <w:r w:rsidRPr="00ED5866">
              <w:rPr>
                <w:sz w:val="16"/>
                <w:szCs w:val="16"/>
                <w:lang w:val="nb-NO"/>
              </w:rPr>
              <w:t xml:space="preserve">Kilde: </w:t>
            </w:r>
            <w:r w:rsidR="007208F9" w:rsidRPr="00ED5866">
              <w:rPr>
                <w:sz w:val="16"/>
                <w:szCs w:val="16"/>
                <w:lang w:val="nb-NO"/>
              </w:rPr>
              <w:t>Adobe</w:t>
            </w:r>
            <w:r w:rsidR="007208F9">
              <w:rPr>
                <w:sz w:val="16"/>
                <w:szCs w:val="16"/>
                <w:lang w:val="nb-NO"/>
              </w:rPr>
              <w:t xml:space="preserve"> Stock</w:t>
            </w:r>
          </w:p>
        </w:tc>
        <w:tc>
          <w:tcPr>
            <w:tcW w:w="3489" w:type="dxa"/>
          </w:tcPr>
          <w:p w14:paraId="5C3408B1" w14:textId="77777777" w:rsidR="00AD3849" w:rsidRPr="00546476" w:rsidRDefault="00AD3849" w:rsidP="00C62C43">
            <w:pPr>
              <w:rPr>
                <w:lang w:val="nb-NO"/>
              </w:rPr>
            </w:pPr>
          </w:p>
        </w:tc>
        <w:tc>
          <w:tcPr>
            <w:tcW w:w="3990" w:type="dxa"/>
          </w:tcPr>
          <w:p w14:paraId="533E569A" w14:textId="23AFD4C6" w:rsidR="00AD3849" w:rsidRPr="00546476" w:rsidRDefault="00AD3849" w:rsidP="00C62C43">
            <w:pPr>
              <w:rPr>
                <w:lang w:val="nb-NO"/>
              </w:rPr>
            </w:pPr>
          </w:p>
        </w:tc>
      </w:tr>
      <w:tr w:rsidR="00F82D20" w:rsidRPr="0050427F" w14:paraId="67DB06DD" w14:textId="77777777" w:rsidTr="005C630A">
        <w:tc>
          <w:tcPr>
            <w:tcW w:w="3989" w:type="dxa"/>
          </w:tcPr>
          <w:p w14:paraId="7BFCDD68" w14:textId="62D524E4" w:rsidR="00AD3849" w:rsidRPr="007227A5" w:rsidRDefault="00AD3849" w:rsidP="00352861">
            <w:pPr>
              <w:rPr>
                <w:b/>
                <w:bCs/>
                <w:lang w:val="nb-NO"/>
              </w:rPr>
            </w:pPr>
            <w:r w:rsidRPr="007227A5">
              <w:rPr>
                <w:b/>
                <w:bCs/>
                <w:lang w:val="nb-NO"/>
              </w:rPr>
              <w:t>Dyne</w:t>
            </w:r>
            <w:r w:rsidR="007227A5" w:rsidRPr="007227A5">
              <w:rPr>
                <w:b/>
                <w:bCs/>
                <w:lang w:val="nb-NO"/>
              </w:rPr>
              <w:t>-</w:t>
            </w:r>
            <w:r w:rsidRPr="007227A5">
              <w:rPr>
                <w:b/>
                <w:bCs/>
                <w:lang w:val="nb-NO"/>
              </w:rPr>
              <w:t>trekk</w:t>
            </w:r>
          </w:p>
          <w:p w14:paraId="1F8D4E0D" w14:textId="77777777" w:rsidR="007227A5" w:rsidRDefault="007227A5" w:rsidP="00352861">
            <w:pPr>
              <w:rPr>
                <w:lang w:val="nb-NO"/>
              </w:rPr>
            </w:pPr>
          </w:p>
          <w:p w14:paraId="4557C831" w14:textId="12EE80F0" w:rsidR="007227A5" w:rsidRDefault="007227A5" w:rsidP="00352861">
            <w:pPr>
              <w:rPr>
                <w:lang w:val="nb-NO"/>
              </w:rPr>
            </w:pPr>
            <w:r>
              <w:rPr>
                <w:lang w:val="nb-NO"/>
              </w:rPr>
              <w:t>Et dynetrekk</w:t>
            </w:r>
          </w:p>
        </w:tc>
        <w:tc>
          <w:tcPr>
            <w:tcW w:w="3205" w:type="dxa"/>
          </w:tcPr>
          <w:p w14:paraId="6D14A94B" w14:textId="77777777" w:rsidR="003E30A5" w:rsidRDefault="003E30A5" w:rsidP="00C62C43">
            <w:pPr>
              <w:rPr>
                <w:sz w:val="16"/>
                <w:szCs w:val="16"/>
                <w:lang w:val="nb-NO"/>
              </w:rPr>
            </w:pPr>
            <w:r>
              <w:rPr>
                <w:noProof/>
                <w:sz w:val="16"/>
                <w:szCs w:val="16"/>
                <w:lang w:val="nb-NO"/>
              </w:rPr>
              <w:drawing>
                <wp:inline distT="0" distB="0" distL="0" distR="0" wp14:anchorId="21DA8529" wp14:editId="4CAF8BAB">
                  <wp:extent cx="798118" cy="553811"/>
                  <wp:effectExtent l="0" t="0" r="2540" b="0"/>
                  <wp:docPr id="2126888051" name="Bilde 10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26888051" name="Bilde 2126888051"/>
                          <pic:cNvPicPr/>
                        </pic:nvPicPr>
                        <pic:blipFill rotWithShape="1">
                          <a:blip r:embed="rId2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8713" r="26270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804671" cy="558358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  <w:p w14:paraId="53A7E986" w14:textId="6677F9FE" w:rsidR="00AD3849" w:rsidRPr="00546476" w:rsidRDefault="003E30A5" w:rsidP="00C62C43">
            <w:pPr>
              <w:rPr>
                <w:lang w:val="nb-NO"/>
              </w:rPr>
            </w:pPr>
            <w:r w:rsidRPr="00ED5866">
              <w:rPr>
                <w:sz w:val="16"/>
                <w:szCs w:val="16"/>
                <w:lang w:val="nb-NO"/>
              </w:rPr>
              <w:t xml:space="preserve">Kilde: </w:t>
            </w:r>
            <w:r w:rsidR="007208F9" w:rsidRPr="00ED5866">
              <w:rPr>
                <w:sz w:val="16"/>
                <w:szCs w:val="16"/>
                <w:lang w:val="nb-NO"/>
              </w:rPr>
              <w:t>Adobe</w:t>
            </w:r>
            <w:r w:rsidR="007208F9">
              <w:rPr>
                <w:sz w:val="16"/>
                <w:szCs w:val="16"/>
                <w:lang w:val="nb-NO"/>
              </w:rPr>
              <w:t xml:space="preserve"> Stock</w:t>
            </w:r>
          </w:p>
        </w:tc>
        <w:tc>
          <w:tcPr>
            <w:tcW w:w="3489" w:type="dxa"/>
          </w:tcPr>
          <w:p w14:paraId="6BB69ED5" w14:textId="77777777" w:rsidR="00AD3849" w:rsidRPr="00546476" w:rsidRDefault="00AD3849" w:rsidP="00C62C43">
            <w:pPr>
              <w:rPr>
                <w:lang w:val="nb-NO"/>
              </w:rPr>
            </w:pPr>
          </w:p>
        </w:tc>
        <w:tc>
          <w:tcPr>
            <w:tcW w:w="3990" w:type="dxa"/>
          </w:tcPr>
          <w:p w14:paraId="57F83375" w14:textId="2B82740B" w:rsidR="00AD3849" w:rsidRPr="00546476" w:rsidRDefault="00AD3849" w:rsidP="00C62C43">
            <w:pPr>
              <w:rPr>
                <w:lang w:val="nb-NO"/>
              </w:rPr>
            </w:pPr>
          </w:p>
        </w:tc>
      </w:tr>
    </w:tbl>
    <w:p w14:paraId="74A4BB50" w14:textId="77777777" w:rsidR="00275185" w:rsidRDefault="00275185" w:rsidP="009438DB">
      <w:pPr>
        <w:rPr>
          <w:lang w:val="nb-NO"/>
        </w:rPr>
      </w:pPr>
    </w:p>
    <w:p w14:paraId="5B5915ED" w14:textId="77777777" w:rsidR="007208F9" w:rsidRDefault="007208F9" w:rsidP="009438DB">
      <w:pPr>
        <w:rPr>
          <w:lang w:val="nb-NO"/>
        </w:rPr>
      </w:pPr>
    </w:p>
    <w:p w14:paraId="5D86E7D5" w14:textId="3CF100B2" w:rsidR="00275185" w:rsidRPr="00680013" w:rsidRDefault="00680013" w:rsidP="009438DB">
      <w:pPr>
        <w:rPr>
          <w:b/>
          <w:bCs/>
          <w:sz w:val="28"/>
          <w:szCs w:val="28"/>
          <w:lang w:val="nb-NO"/>
        </w:rPr>
      </w:pPr>
      <w:r w:rsidRPr="00680013">
        <w:rPr>
          <w:b/>
          <w:bCs/>
          <w:sz w:val="28"/>
          <w:szCs w:val="28"/>
          <w:lang w:val="nb-NO"/>
        </w:rPr>
        <w:lastRenderedPageBreak/>
        <w:t>Øv på verb</w:t>
      </w:r>
    </w:p>
    <w:tbl>
      <w:tblPr>
        <w:tblStyle w:val="Vestland"/>
        <w:tblW w:w="0" w:type="auto"/>
        <w:tblLook w:val="04A0" w:firstRow="1" w:lastRow="0" w:firstColumn="1" w:lastColumn="0" w:noHBand="0" w:noVBand="1"/>
      </w:tblPr>
      <w:tblGrid>
        <w:gridCol w:w="1555"/>
        <w:gridCol w:w="3543"/>
        <w:gridCol w:w="4111"/>
        <w:gridCol w:w="4678"/>
      </w:tblGrid>
      <w:tr w:rsidR="006C5EF1" w14:paraId="7496192D" w14:textId="3F948C83" w:rsidTr="006C5EF1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555" w:type="dxa"/>
          </w:tcPr>
          <w:p w14:paraId="70173D33" w14:textId="77777777" w:rsidR="006C5EF1" w:rsidRDefault="006C5EF1" w:rsidP="009438DB">
            <w:pPr>
              <w:rPr>
                <w:b w:val="0"/>
                <w:bCs w:val="0"/>
                <w:lang w:val="nb-NO"/>
              </w:rPr>
            </w:pPr>
            <w:r>
              <w:rPr>
                <w:lang w:val="nb-NO"/>
              </w:rPr>
              <w:t>Infinitiv</w:t>
            </w:r>
          </w:p>
          <w:p w14:paraId="4050C2D0" w14:textId="787CBEAF" w:rsidR="006C5EF1" w:rsidRDefault="006C5EF1" w:rsidP="009438DB">
            <w:pPr>
              <w:rPr>
                <w:lang w:val="nb-NO"/>
              </w:rPr>
            </w:pPr>
          </w:p>
        </w:tc>
        <w:tc>
          <w:tcPr>
            <w:tcW w:w="3543" w:type="dxa"/>
          </w:tcPr>
          <w:p w14:paraId="754E8A7D" w14:textId="2E01E9C9" w:rsidR="006C5EF1" w:rsidRDefault="006C5EF1" w:rsidP="009438DB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  <w:r>
              <w:rPr>
                <w:lang w:val="nb-NO"/>
              </w:rPr>
              <w:t>Presens (nåtid)</w:t>
            </w:r>
          </w:p>
        </w:tc>
        <w:tc>
          <w:tcPr>
            <w:tcW w:w="4111" w:type="dxa"/>
          </w:tcPr>
          <w:p w14:paraId="6123D0F3" w14:textId="2AB40FFE" w:rsidR="006C5EF1" w:rsidRDefault="006C5EF1" w:rsidP="009438DB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  <w:r>
              <w:rPr>
                <w:lang w:val="nb-NO"/>
              </w:rPr>
              <w:t>Preteritum (fortid)</w:t>
            </w:r>
          </w:p>
        </w:tc>
        <w:tc>
          <w:tcPr>
            <w:tcW w:w="4678" w:type="dxa"/>
          </w:tcPr>
          <w:p w14:paraId="3613D7B7" w14:textId="6EA56A02" w:rsidR="006C5EF1" w:rsidRDefault="006C5EF1" w:rsidP="009438DB">
            <w:pPr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  <w:r>
              <w:rPr>
                <w:lang w:val="nb-NO"/>
              </w:rPr>
              <w:t>Presens perfektum (har …)</w:t>
            </w:r>
          </w:p>
        </w:tc>
      </w:tr>
      <w:tr w:rsidR="006C5EF1" w14:paraId="505B84E0" w14:textId="77777777" w:rsidTr="006C5EF1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55" w:type="dxa"/>
          </w:tcPr>
          <w:p w14:paraId="2BAABA53" w14:textId="77777777" w:rsidR="006C5EF1" w:rsidRDefault="006C5EF1" w:rsidP="009438DB">
            <w:pPr>
              <w:rPr>
                <w:b w:val="0"/>
                <w:bCs w:val="0"/>
                <w:lang w:val="nb-NO"/>
              </w:rPr>
            </w:pPr>
            <w:r>
              <w:rPr>
                <w:lang w:val="nb-NO"/>
              </w:rPr>
              <w:t>Å hente</w:t>
            </w:r>
          </w:p>
          <w:p w14:paraId="77EC3B08" w14:textId="4A36757A" w:rsidR="006C5EF1" w:rsidRDefault="006C5EF1" w:rsidP="009438DB">
            <w:pPr>
              <w:rPr>
                <w:lang w:val="nb-NO"/>
              </w:rPr>
            </w:pPr>
          </w:p>
        </w:tc>
        <w:tc>
          <w:tcPr>
            <w:tcW w:w="3543" w:type="dxa"/>
          </w:tcPr>
          <w:p w14:paraId="3CA19EBD" w14:textId="42117C7D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  <w:r>
              <w:rPr>
                <w:lang w:val="nb-NO"/>
              </w:rPr>
              <w:t>Henter</w:t>
            </w:r>
          </w:p>
        </w:tc>
        <w:tc>
          <w:tcPr>
            <w:tcW w:w="4111" w:type="dxa"/>
          </w:tcPr>
          <w:p w14:paraId="1F5383D1" w14:textId="7BD956E2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  <w:r>
              <w:rPr>
                <w:lang w:val="nb-NO"/>
              </w:rPr>
              <w:t>Hentet</w:t>
            </w:r>
          </w:p>
        </w:tc>
        <w:tc>
          <w:tcPr>
            <w:tcW w:w="4678" w:type="dxa"/>
          </w:tcPr>
          <w:p w14:paraId="61F4A385" w14:textId="260905C7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  <w:r>
              <w:rPr>
                <w:lang w:val="nb-NO"/>
              </w:rPr>
              <w:t>Har hentet</w:t>
            </w:r>
          </w:p>
        </w:tc>
      </w:tr>
      <w:tr w:rsidR="006C5EF1" w14:paraId="1D559197" w14:textId="0873DBEC" w:rsidTr="006C5EF1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55" w:type="dxa"/>
          </w:tcPr>
          <w:p w14:paraId="4D34E0DA" w14:textId="77777777" w:rsidR="006C5EF1" w:rsidRDefault="006C5EF1" w:rsidP="009438DB">
            <w:pPr>
              <w:rPr>
                <w:b w:val="0"/>
                <w:bCs w:val="0"/>
                <w:lang w:val="nb-NO"/>
              </w:rPr>
            </w:pPr>
            <w:r>
              <w:rPr>
                <w:lang w:val="nb-NO"/>
              </w:rPr>
              <w:t>Å re</w:t>
            </w:r>
          </w:p>
          <w:p w14:paraId="3D50D9EB" w14:textId="791C5F3E" w:rsidR="006C5EF1" w:rsidRDefault="006C5EF1" w:rsidP="009438DB">
            <w:pPr>
              <w:rPr>
                <w:lang w:val="nb-NO"/>
              </w:rPr>
            </w:pPr>
          </w:p>
        </w:tc>
        <w:tc>
          <w:tcPr>
            <w:tcW w:w="3543" w:type="dxa"/>
          </w:tcPr>
          <w:p w14:paraId="61C4EEE6" w14:textId="1D6AF8F3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  <w:r>
              <w:rPr>
                <w:lang w:val="nb-NO"/>
              </w:rPr>
              <w:t>Rer</w:t>
            </w:r>
          </w:p>
        </w:tc>
        <w:tc>
          <w:tcPr>
            <w:tcW w:w="4111" w:type="dxa"/>
          </w:tcPr>
          <w:p w14:paraId="5B0DE849" w14:textId="5540F63C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  <w:r>
              <w:rPr>
                <w:lang w:val="nb-NO"/>
              </w:rPr>
              <w:t>Redde</w:t>
            </w:r>
          </w:p>
        </w:tc>
        <w:tc>
          <w:tcPr>
            <w:tcW w:w="4678" w:type="dxa"/>
          </w:tcPr>
          <w:p w14:paraId="3F952697" w14:textId="0AED7A05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  <w:r>
              <w:rPr>
                <w:lang w:val="nb-NO"/>
              </w:rPr>
              <w:t>Har redd</w:t>
            </w:r>
          </w:p>
        </w:tc>
      </w:tr>
      <w:tr w:rsidR="006C5EF1" w14:paraId="6D8B9DE6" w14:textId="3771CF20" w:rsidTr="006C5EF1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55" w:type="dxa"/>
          </w:tcPr>
          <w:p w14:paraId="05616EA0" w14:textId="77777777" w:rsidR="006C5EF1" w:rsidRDefault="006C5EF1" w:rsidP="009438DB">
            <w:pPr>
              <w:rPr>
                <w:b w:val="0"/>
                <w:bCs w:val="0"/>
                <w:lang w:val="nb-NO"/>
              </w:rPr>
            </w:pPr>
            <w:r>
              <w:rPr>
                <w:lang w:val="nb-NO"/>
              </w:rPr>
              <w:t>Å heve</w:t>
            </w:r>
          </w:p>
          <w:p w14:paraId="76BF0E24" w14:textId="02E99C0F" w:rsidR="006C5EF1" w:rsidRDefault="006C5EF1" w:rsidP="009438DB">
            <w:pPr>
              <w:rPr>
                <w:lang w:val="nb-NO"/>
              </w:rPr>
            </w:pPr>
          </w:p>
        </w:tc>
        <w:tc>
          <w:tcPr>
            <w:tcW w:w="3543" w:type="dxa"/>
          </w:tcPr>
          <w:p w14:paraId="1A8E7570" w14:textId="77777777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111" w:type="dxa"/>
          </w:tcPr>
          <w:p w14:paraId="663C14FD" w14:textId="77777777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678" w:type="dxa"/>
          </w:tcPr>
          <w:p w14:paraId="29FE1CCE" w14:textId="77777777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</w:p>
        </w:tc>
      </w:tr>
      <w:tr w:rsidR="006C5EF1" w14:paraId="63B0B8BB" w14:textId="3ED7712B" w:rsidTr="006C5EF1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55" w:type="dxa"/>
          </w:tcPr>
          <w:p w14:paraId="226A0D29" w14:textId="77777777" w:rsidR="006C5EF1" w:rsidRDefault="006C5EF1" w:rsidP="009438DB">
            <w:pPr>
              <w:rPr>
                <w:b w:val="0"/>
                <w:bCs w:val="0"/>
                <w:lang w:val="nb-NO"/>
              </w:rPr>
            </w:pPr>
            <w:r>
              <w:rPr>
                <w:lang w:val="nb-NO"/>
              </w:rPr>
              <w:t>Å brette</w:t>
            </w:r>
          </w:p>
          <w:p w14:paraId="20356B54" w14:textId="0B85B270" w:rsidR="006C5EF1" w:rsidRDefault="006C5EF1" w:rsidP="009438DB">
            <w:pPr>
              <w:rPr>
                <w:lang w:val="nb-NO"/>
              </w:rPr>
            </w:pPr>
          </w:p>
        </w:tc>
        <w:tc>
          <w:tcPr>
            <w:tcW w:w="3543" w:type="dxa"/>
          </w:tcPr>
          <w:p w14:paraId="3C634936" w14:textId="77777777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111" w:type="dxa"/>
          </w:tcPr>
          <w:p w14:paraId="47FC7256" w14:textId="77777777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678" w:type="dxa"/>
          </w:tcPr>
          <w:p w14:paraId="3ABB1F4A" w14:textId="77777777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</w:p>
        </w:tc>
      </w:tr>
      <w:tr w:rsidR="006C5EF1" w14:paraId="0247B5AA" w14:textId="5C2876F0" w:rsidTr="006C5EF1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55" w:type="dxa"/>
          </w:tcPr>
          <w:p w14:paraId="42F39D4E" w14:textId="77777777" w:rsidR="006C5EF1" w:rsidRDefault="006C5EF1" w:rsidP="009438DB">
            <w:pPr>
              <w:rPr>
                <w:b w:val="0"/>
                <w:bCs w:val="0"/>
                <w:lang w:val="nb-NO"/>
              </w:rPr>
            </w:pPr>
            <w:r>
              <w:rPr>
                <w:lang w:val="nb-NO"/>
              </w:rPr>
              <w:t>Å stramme</w:t>
            </w:r>
          </w:p>
          <w:p w14:paraId="0DABD1ED" w14:textId="691C5E10" w:rsidR="006C5EF1" w:rsidRDefault="006C5EF1" w:rsidP="009438DB">
            <w:pPr>
              <w:rPr>
                <w:lang w:val="nb-NO"/>
              </w:rPr>
            </w:pPr>
          </w:p>
        </w:tc>
        <w:tc>
          <w:tcPr>
            <w:tcW w:w="3543" w:type="dxa"/>
          </w:tcPr>
          <w:p w14:paraId="13A12B78" w14:textId="77777777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111" w:type="dxa"/>
          </w:tcPr>
          <w:p w14:paraId="290D612E" w14:textId="77777777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678" w:type="dxa"/>
          </w:tcPr>
          <w:p w14:paraId="0155D93D" w14:textId="77777777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</w:p>
        </w:tc>
      </w:tr>
      <w:tr w:rsidR="006C5EF1" w14:paraId="478A2C25" w14:textId="77777777" w:rsidTr="006C5EF1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55" w:type="dxa"/>
          </w:tcPr>
          <w:p w14:paraId="24B4CD86" w14:textId="77777777" w:rsidR="006C5EF1" w:rsidRDefault="006C5EF1" w:rsidP="009438DB">
            <w:pPr>
              <w:rPr>
                <w:b w:val="0"/>
                <w:bCs w:val="0"/>
                <w:lang w:val="nb-NO"/>
              </w:rPr>
            </w:pPr>
            <w:r>
              <w:rPr>
                <w:lang w:val="nb-NO"/>
              </w:rPr>
              <w:t>Å glatte</w:t>
            </w:r>
          </w:p>
          <w:p w14:paraId="180B639B" w14:textId="12858D3E" w:rsidR="006C5EF1" w:rsidRDefault="006C5EF1" w:rsidP="009438DB">
            <w:pPr>
              <w:rPr>
                <w:lang w:val="nb-NO"/>
              </w:rPr>
            </w:pPr>
          </w:p>
        </w:tc>
        <w:tc>
          <w:tcPr>
            <w:tcW w:w="3543" w:type="dxa"/>
          </w:tcPr>
          <w:p w14:paraId="07F8DD72" w14:textId="77777777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111" w:type="dxa"/>
          </w:tcPr>
          <w:p w14:paraId="7154115D" w14:textId="77777777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678" w:type="dxa"/>
          </w:tcPr>
          <w:p w14:paraId="412B0A68" w14:textId="77777777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</w:p>
        </w:tc>
      </w:tr>
      <w:tr w:rsidR="006C5EF1" w14:paraId="5DBFB6A4" w14:textId="77777777" w:rsidTr="006C5EF1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55" w:type="dxa"/>
          </w:tcPr>
          <w:p w14:paraId="17E1C033" w14:textId="77777777" w:rsidR="006C5EF1" w:rsidRDefault="006C5EF1" w:rsidP="009438DB">
            <w:pPr>
              <w:rPr>
                <w:b w:val="0"/>
                <w:bCs w:val="0"/>
                <w:lang w:val="nb-NO"/>
              </w:rPr>
            </w:pPr>
            <w:r>
              <w:rPr>
                <w:lang w:val="nb-NO"/>
              </w:rPr>
              <w:t>Å senke</w:t>
            </w:r>
          </w:p>
          <w:p w14:paraId="57BAD3B0" w14:textId="525E8BF8" w:rsidR="006C5EF1" w:rsidRDefault="006C5EF1" w:rsidP="009438DB">
            <w:pPr>
              <w:rPr>
                <w:lang w:val="nb-NO"/>
              </w:rPr>
            </w:pPr>
          </w:p>
        </w:tc>
        <w:tc>
          <w:tcPr>
            <w:tcW w:w="3543" w:type="dxa"/>
          </w:tcPr>
          <w:p w14:paraId="3557F982" w14:textId="77777777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111" w:type="dxa"/>
          </w:tcPr>
          <w:p w14:paraId="0B0BB04B" w14:textId="77777777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678" w:type="dxa"/>
          </w:tcPr>
          <w:p w14:paraId="5A76EC56" w14:textId="77777777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</w:p>
        </w:tc>
      </w:tr>
      <w:tr w:rsidR="006C5EF1" w14:paraId="3D0B8693" w14:textId="77777777" w:rsidTr="006C5EF1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55" w:type="dxa"/>
          </w:tcPr>
          <w:p w14:paraId="24FBC7F2" w14:textId="77777777" w:rsidR="006C5EF1" w:rsidRDefault="006C5EF1" w:rsidP="009438DB">
            <w:pPr>
              <w:rPr>
                <w:b w:val="0"/>
                <w:bCs w:val="0"/>
                <w:lang w:val="nb-NO"/>
              </w:rPr>
            </w:pPr>
            <w:r>
              <w:rPr>
                <w:lang w:val="nb-NO"/>
              </w:rPr>
              <w:t>Å rydde</w:t>
            </w:r>
          </w:p>
          <w:p w14:paraId="7E2D60F0" w14:textId="2635D139" w:rsidR="006C5EF1" w:rsidRDefault="006C5EF1" w:rsidP="009438DB">
            <w:pPr>
              <w:rPr>
                <w:lang w:val="nb-NO"/>
              </w:rPr>
            </w:pPr>
          </w:p>
        </w:tc>
        <w:tc>
          <w:tcPr>
            <w:tcW w:w="3543" w:type="dxa"/>
          </w:tcPr>
          <w:p w14:paraId="2DECCB67" w14:textId="77777777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111" w:type="dxa"/>
          </w:tcPr>
          <w:p w14:paraId="7043FDC4" w14:textId="77777777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678" w:type="dxa"/>
          </w:tcPr>
          <w:p w14:paraId="7B6B2FC0" w14:textId="77777777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</w:p>
        </w:tc>
      </w:tr>
      <w:tr w:rsidR="006C5EF1" w14:paraId="2C6178BA" w14:textId="77777777" w:rsidTr="006C5EF1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55" w:type="dxa"/>
          </w:tcPr>
          <w:p w14:paraId="291D9A7B" w14:textId="77777777" w:rsidR="006C5EF1" w:rsidRDefault="006C5EF1" w:rsidP="009438DB">
            <w:pPr>
              <w:rPr>
                <w:b w:val="0"/>
                <w:bCs w:val="0"/>
                <w:lang w:val="nb-NO"/>
              </w:rPr>
            </w:pPr>
          </w:p>
          <w:p w14:paraId="6558B136" w14:textId="0190B777" w:rsidR="006C5EF1" w:rsidRDefault="006C5EF1" w:rsidP="009438DB">
            <w:pPr>
              <w:rPr>
                <w:lang w:val="nb-NO"/>
              </w:rPr>
            </w:pPr>
          </w:p>
        </w:tc>
        <w:tc>
          <w:tcPr>
            <w:tcW w:w="3543" w:type="dxa"/>
          </w:tcPr>
          <w:p w14:paraId="16934A26" w14:textId="77777777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111" w:type="dxa"/>
          </w:tcPr>
          <w:p w14:paraId="2B904C01" w14:textId="77777777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678" w:type="dxa"/>
          </w:tcPr>
          <w:p w14:paraId="59C07EAE" w14:textId="77777777" w:rsidR="006C5EF1" w:rsidRDefault="006C5EF1" w:rsidP="009438DB">
            <w:pPr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lang w:val="nb-NO"/>
              </w:rPr>
            </w:pPr>
          </w:p>
        </w:tc>
      </w:tr>
      <w:tr w:rsidR="006C5EF1" w14:paraId="2AFA6E9E" w14:textId="77777777" w:rsidTr="006C5EF1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55" w:type="dxa"/>
          </w:tcPr>
          <w:p w14:paraId="7E1A408A" w14:textId="77777777" w:rsidR="006C5EF1" w:rsidRDefault="006C5EF1" w:rsidP="009438DB">
            <w:pPr>
              <w:rPr>
                <w:b w:val="0"/>
                <w:bCs w:val="0"/>
                <w:lang w:val="nb-NO"/>
              </w:rPr>
            </w:pPr>
          </w:p>
          <w:p w14:paraId="50845C41" w14:textId="77777777" w:rsidR="006C5EF1" w:rsidRDefault="006C5EF1" w:rsidP="009438DB">
            <w:pPr>
              <w:rPr>
                <w:lang w:val="nb-NO"/>
              </w:rPr>
            </w:pPr>
          </w:p>
        </w:tc>
        <w:tc>
          <w:tcPr>
            <w:tcW w:w="3543" w:type="dxa"/>
          </w:tcPr>
          <w:p w14:paraId="00D41451" w14:textId="77777777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111" w:type="dxa"/>
          </w:tcPr>
          <w:p w14:paraId="631C0DB6" w14:textId="77777777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</w:p>
        </w:tc>
        <w:tc>
          <w:tcPr>
            <w:tcW w:w="4678" w:type="dxa"/>
          </w:tcPr>
          <w:p w14:paraId="4646F85A" w14:textId="77777777" w:rsidR="006C5EF1" w:rsidRDefault="006C5EF1" w:rsidP="009438DB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lang w:val="nb-NO"/>
              </w:rPr>
            </w:pPr>
          </w:p>
        </w:tc>
      </w:tr>
    </w:tbl>
    <w:p w14:paraId="734EB0A4" w14:textId="77777777" w:rsidR="00AC01FA" w:rsidRDefault="00AC01FA" w:rsidP="00AC01FA">
      <w:pPr>
        <w:rPr>
          <w:b/>
          <w:bCs/>
          <w:sz w:val="28"/>
          <w:szCs w:val="28"/>
          <w:lang w:val="nb-NO"/>
        </w:rPr>
      </w:pPr>
    </w:p>
    <w:p w14:paraId="515EC063" w14:textId="5E6F6A52" w:rsidR="00AC01FA" w:rsidRPr="00DF005E" w:rsidRDefault="00AC01FA" w:rsidP="00AC01FA">
      <w:pPr>
        <w:rPr>
          <w:b/>
          <w:bCs/>
          <w:sz w:val="28"/>
          <w:szCs w:val="28"/>
          <w:lang w:val="nb-NO"/>
        </w:rPr>
      </w:pPr>
      <w:r w:rsidRPr="00DF005E">
        <w:rPr>
          <w:b/>
          <w:bCs/>
          <w:sz w:val="28"/>
          <w:szCs w:val="28"/>
          <w:lang w:val="nb-NO"/>
        </w:rPr>
        <w:t>Skriv setninger med verb i riktig tid:</w:t>
      </w:r>
    </w:p>
    <w:p w14:paraId="3B077B58" w14:textId="77777777" w:rsidR="00AC01FA" w:rsidRDefault="00AC01FA" w:rsidP="00AC01FA">
      <w:pPr>
        <w:rPr>
          <w:lang w:val="nb-NO"/>
        </w:rPr>
      </w:pPr>
      <w:r>
        <w:rPr>
          <w:lang w:val="nb-NO"/>
        </w:rPr>
        <w:t xml:space="preserve">Eksempel: </w:t>
      </w:r>
    </w:p>
    <w:p w14:paraId="2913AF98" w14:textId="77777777" w:rsidR="00AC01FA" w:rsidRDefault="00AC01FA" w:rsidP="00AC01FA">
      <w:pPr>
        <w:rPr>
          <w:lang w:val="nb-NO"/>
        </w:rPr>
      </w:pPr>
      <w:r>
        <w:rPr>
          <w:lang w:val="nb-NO"/>
        </w:rPr>
        <w:t>Jeg skal</w:t>
      </w:r>
      <w:r w:rsidRPr="00B354B7">
        <w:rPr>
          <w:b/>
          <w:bCs/>
          <w:lang w:val="nb-NO"/>
        </w:rPr>
        <w:t xml:space="preserve"> hente</w:t>
      </w:r>
      <w:r>
        <w:rPr>
          <w:lang w:val="nb-NO"/>
        </w:rPr>
        <w:t xml:space="preserve"> rent sengetøy. </w:t>
      </w:r>
    </w:p>
    <w:p w14:paraId="73441EC6" w14:textId="77777777" w:rsidR="00AC01FA" w:rsidRDefault="00AC01FA" w:rsidP="00AC01FA">
      <w:pPr>
        <w:rPr>
          <w:lang w:val="nb-NO"/>
        </w:rPr>
      </w:pPr>
      <w:r>
        <w:rPr>
          <w:lang w:val="nb-NO"/>
        </w:rPr>
        <w:lastRenderedPageBreak/>
        <w:t xml:space="preserve">Vi har </w:t>
      </w:r>
      <w:r w:rsidRPr="00B354B7">
        <w:rPr>
          <w:b/>
          <w:bCs/>
          <w:lang w:val="nb-NO"/>
        </w:rPr>
        <w:t>redd</w:t>
      </w:r>
      <w:r>
        <w:rPr>
          <w:lang w:val="nb-NO"/>
        </w:rPr>
        <w:t xml:space="preserve"> opp sengen sammen.</w:t>
      </w:r>
    </w:p>
    <w:p w14:paraId="2D41FAE9" w14:textId="558B057F" w:rsidR="00B93405" w:rsidRPr="00546476" w:rsidRDefault="00B93405" w:rsidP="00AC01FA">
      <w:pPr>
        <w:rPr>
          <w:lang w:val="nb-NO"/>
        </w:rPr>
      </w:pPr>
    </w:p>
    <w:sectPr w:rsidR="00B93405" w:rsidRPr="00546476" w:rsidSect="00593F6C">
      <w:headerReference w:type="even" r:id="rId22"/>
      <w:headerReference w:type="default" r:id="rId23"/>
      <w:footerReference w:type="even" r:id="rId24"/>
      <w:footerReference w:type="default" r:id="rId25"/>
      <w:headerReference w:type="first" r:id="rId26"/>
      <w:footerReference w:type="first" r:id="rId27"/>
      <w:pgSz w:w="16838" w:h="11906" w:orient="landscape" w:code="9"/>
      <w:pgMar w:top="1588" w:right="851" w:bottom="1588" w:left="1304" w:header="709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0C16504" w14:textId="77777777" w:rsidR="00204985" w:rsidRDefault="00204985" w:rsidP="0007482F">
      <w:pPr>
        <w:spacing w:after="0" w:line="240" w:lineRule="auto"/>
      </w:pPr>
      <w:r>
        <w:separator/>
      </w:r>
    </w:p>
  </w:endnote>
  <w:endnote w:type="continuationSeparator" w:id="0">
    <w:p w14:paraId="56E974C4" w14:textId="77777777" w:rsidR="00204985" w:rsidRDefault="00204985" w:rsidP="0007482F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Roboto Medium">
    <w:panose1 w:val="02000000000000000000"/>
    <w:charset w:val="00"/>
    <w:family w:val="auto"/>
    <w:pitch w:val="variable"/>
    <w:sig w:usb0="E0000AFF" w:usb1="5000217F" w:usb2="00000021" w:usb3="00000000" w:csb0="0000019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Roboto">
    <w:panose1 w:val="02000000000000000000"/>
    <w:charset w:val="00"/>
    <w:family w:val="auto"/>
    <w:pitch w:val="variable"/>
    <w:sig w:usb0="E0000AFF" w:usb1="5000217F" w:usb2="00000021" w:usb3="00000000" w:csb0="0000019F" w:csb1="00000000"/>
  </w:font>
  <w:font w:name="Roboto Slab SemiBold">
    <w:panose1 w:val="00000000000000000000"/>
    <w:charset w:val="00"/>
    <w:family w:val="auto"/>
    <w:pitch w:val="variable"/>
    <w:sig w:usb0="200006FF" w:usb1="8000405F" w:usb2="00000022" w:usb3="00000000" w:csb0="0000019F" w:csb1="00000000"/>
  </w:font>
  <w:font w:name="Roboto Slab">
    <w:panose1 w:val="00000000000000000000"/>
    <w:charset w:val="00"/>
    <w:family w:val="auto"/>
    <w:pitch w:val="variable"/>
    <w:sig w:usb0="000004FF" w:usb1="8000405F" w:usb2="00000022" w:usb3="00000000" w:csb0="0000019F" w:csb1="00000000"/>
  </w:font>
  <w:font w:name="Roboto Light">
    <w:panose1 w:val="020B0604020202020204"/>
    <w:charset w:val="00"/>
    <w:family w:val="auto"/>
    <w:pitch w:val="variable"/>
    <w:sig w:usb0="E00002FF" w:usb1="5000205B" w:usb2="00000020" w:usb3="00000000" w:csb0="0000019F" w:csb1="00000000"/>
  </w:font>
  <w:font w:name="Roboto Slab Light">
    <w:panose1 w:val="00000000000000000000"/>
    <w:charset w:val="00"/>
    <w:family w:val="auto"/>
    <w:pitch w:val="variable"/>
    <w:sig w:usb0="200006FF" w:usb1="8000405F" w:usb2="00000022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F2C58CE" w14:textId="77777777" w:rsidR="00EE591A" w:rsidRDefault="00EE591A">
    <w:pPr>
      <w:pStyle w:val="Bunn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9A845EA" w14:textId="77777777" w:rsidR="00EE591A" w:rsidRDefault="00EE591A">
    <w:pPr>
      <w:pStyle w:val="Bunntekst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B4DA1DC" w14:textId="77777777" w:rsidR="00EE591A" w:rsidRDefault="00EE591A">
    <w:pPr>
      <w:pStyle w:val="Bunn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87BB475" w14:textId="77777777" w:rsidR="00204985" w:rsidRDefault="00204985" w:rsidP="0007482F">
      <w:pPr>
        <w:spacing w:after="0" w:line="240" w:lineRule="auto"/>
      </w:pPr>
      <w:r>
        <w:separator/>
      </w:r>
    </w:p>
  </w:footnote>
  <w:footnote w:type="continuationSeparator" w:id="0">
    <w:p w14:paraId="5F77BDDD" w14:textId="77777777" w:rsidR="00204985" w:rsidRDefault="00204985" w:rsidP="0007482F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10CF51B" w14:textId="77777777" w:rsidR="00EE591A" w:rsidRDefault="00EE591A">
    <w:pPr>
      <w:pStyle w:val="Top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C61600C" w14:textId="512498C6" w:rsidR="002B67E0" w:rsidRPr="00EE591A" w:rsidRDefault="002B67E0" w:rsidP="00EE591A">
    <w:pPr>
      <w:pStyle w:val="Topptekst"/>
      <w:jc w:val="center"/>
      <w:rPr>
        <w:rFonts w:ascii="Arial" w:hAnsi="Arial" w:cs="Arial"/>
        <w:b/>
        <w:bCs/>
      </w:rPr>
    </w:pPr>
    <w:r w:rsidRPr="00EE591A">
      <w:rPr>
        <w:rFonts w:ascii="Arial" w:hAnsi="Arial" w:cs="Arial"/>
        <w:b/>
        <w:bCs/>
      </w:rPr>
      <w:t xml:space="preserve">Nasjonalt senter for </w:t>
    </w:r>
    <w:proofErr w:type="spellStart"/>
    <w:r w:rsidRPr="00EE591A">
      <w:rPr>
        <w:rFonts w:ascii="Arial" w:hAnsi="Arial" w:cs="Arial"/>
        <w:b/>
        <w:bCs/>
      </w:rPr>
      <w:t>flerkulturell</w:t>
    </w:r>
    <w:proofErr w:type="spellEnd"/>
    <w:r w:rsidRPr="00EE591A">
      <w:rPr>
        <w:rFonts w:ascii="Arial" w:hAnsi="Arial" w:cs="Arial"/>
        <w:b/>
        <w:bCs/>
      </w:rPr>
      <w:t xml:space="preserve"> opplæring</w:t>
    </w:r>
  </w:p>
  <w:p w14:paraId="7FF4BD3A" w14:textId="77777777" w:rsidR="002B67E0" w:rsidRDefault="002B67E0">
    <w:pPr>
      <w:pStyle w:val="Toppteks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F1C36A5" w14:textId="77777777" w:rsidR="00EE591A" w:rsidRDefault="00EE591A">
    <w:pPr>
      <w:pStyle w:val="Topptekst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8"/>
    <w:multiLevelType w:val="singleLevel"/>
    <w:tmpl w:val="431A8A6C"/>
    <w:lvl w:ilvl="0">
      <w:start w:val="1"/>
      <w:numFmt w:val="decimal"/>
      <w:pStyle w:val="Nummerertliste"/>
      <w:lvlText w:val="%1."/>
      <w:lvlJc w:val="left"/>
      <w:pPr>
        <w:ind w:left="360" w:hanging="360"/>
      </w:pPr>
      <w:rPr>
        <w:rFonts w:ascii="Roboto Medium" w:hAnsi="Roboto Medium" w:hint="default"/>
        <w:sz w:val="20"/>
      </w:rPr>
    </w:lvl>
  </w:abstractNum>
  <w:abstractNum w:abstractNumId="1" w15:restartNumberingAfterBreak="0">
    <w:nsid w:val="049E5258"/>
    <w:multiLevelType w:val="multilevel"/>
    <w:tmpl w:val="26C01A28"/>
    <w:styleLink w:val="111111"/>
    <w:lvl w:ilvl="0">
      <w:start w:val="1"/>
      <w:numFmt w:val="decimal"/>
      <w:lvlText w:val="%1."/>
      <w:lvlJc w:val="left"/>
      <w:pPr>
        <w:ind w:left="360" w:hanging="360"/>
      </w:pPr>
      <w:rPr>
        <w:rFonts w:ascii="Roboto Medium" w:hAnsi="Roboto Medium" w:hint="default"/>
        <w:sz w:val="20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2" w15:restartNumberingAfterBreak="0">
    <w:nsid w:val="2842194B"/>
    <w:multiLevelType w:val="hybridMultilevel"/>
    <w:tmpl w:val="EDDCBDF4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37976A07"/>
    <w:multiLevelType w:val="hybridMultilevel"/>
    <w:tmpl w:val="BD82CD0A"/>
    <w:lvl w:ilvl="0" w:tplc="0414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5B4E09E3"/>
    <w:multiLevelType w:val="hybridMultilevel"/>
    <w:tmpl w:val="F34078D8"/>
    <w:lvl w:ilvl="0" w:tplc="0414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5" w15:restartNumberingAfterBreak="0">
    <w:nsid w:val="65430BCE"/>
    <w:multiLevelType w:val="hybridMultilevel"/>
    <w:tmpl w:val="59BE4EC6"/>
    <w:lvl w:ilvl="0" w:tplc="B87877C6">
      <w:start w:val="1"/>
      <w:numFmt w:val="bullet"/>
      <w:pStyle w:val="Listeavsnitt"/>
      <w:lvlText w:val=""/>
      <w:lvlJc w:val="left"/>
      <w:pPr>
        <w:ind w:left="360" w:hanging="360"/>
      </w:pPr>
      <w:rPr>
        <w:rFonts w:ascii="Symbol" w:hAnsi="Symbol" w:hint="default"/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plc="0414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num w:numId="1" w16cid:durableId="453451931">
    <w:abstractNumId w:val="0"/>
  </w:num>
  <w:num w:numId="2" w16cid:durableId="630138070">
    <w:abstractNumId w:val="1"/>
  </w:num>
  <w:num w:numId="3" w16cid:durableId="1203664806">
    <w:abstractNumId w:val="2"/>
  </w:num>
  <w:num w:numId="4" w16cid:durableId="568616640">
    <w:abstractNumId w:val="4"/>
  </w:num>
  <w:num w:numId="5" w16cid:durableId="744567164">
    <w:abstractNumId w:val="5"/>
  </w:num>
  <w:num w:numId="6" w16cid:durableId="1929079309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55"/>
  <w:proofState w:spelling="clean" w:grammar="clean"/>
  <w:defaultTabStop w:val="708"/>
  <w:hyphenationZone w:val="425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2561B"/>
    <w:rsid w:val="00005942"/>
    <w:rsid w:val="00025C98"/>
    <w:rsid w:val="00031B94"/>
    <w:rsid w:val="000473F0"/>
    <w:rsid w:val="00052274"/>
    <w:rsid w:val="00064DD2"/>
    <w:rsid w:val="00066365"/>
    <w:rsid w:val="000674E7"/>
    <w:rsid w:val="0007482F"/>
    <w:rsid w:val="00085E9D"/>
    <w:rsid w:val="000872BA"/>
    <w:rsid w:val="000A2575"/>
    <w:rsid w:val="000C2401"/>
    <w:rsid w:val="000C4646"/>
    <w:rsid w:val="000D5009"/>
    <w:rsid w:val="000D74FD"/>
    <w:rsid w:val="000E33FA"/>
    <w:rsid w:val="0010381F"/>
    <w:rsid w:val="001556A2"/>
    <w:rsid w:val="0016766E"/>
    <w:rsid w:val="00167EFA"/>
    <w:rsid w:val="001731BB"/>
    <w:rsid w:val="001B512D"/>
    <w:rsid w:val="001B5EA9"/>
    <w:rsid w:val="001E0CC0"/>
    <w:rsid w:val="001F21FC"/>
    <w:rsid w:val="001F27E4"/>
    <w:rsid w:val="001F4454"/>
    <w:rsid w:val="00204985"/>
    <w:rsid w:val="0022561B"/>
    <w:rsid w:val="00261F1C"/>
    <w:rsid w:val="00275185"/>
    <w:rsid w:val="00282468"/>
    <w:rsid w:val="002838B2"/>
    <w:rsid w:val="002B67D0"/>
    <w:rsid w:val="002B67E0"/>
    <w:rsid w:val="002B74E7"/>
    <w:rsid w:val="002D0B0E"/>
    <w:rsid w:val="002E3299"/>
    <w:rsid w:val="003017EF"/>
    <w:rsid w:val="00301EB4"/>
    <w:rsid w:val="00313F47"/>
    <w:rsid w:val="00352861"/>
    <w:rsid w:val="00367A2D"/>
    <w:rsid w:val="003710CB"/>
    <w:rsid w:val="0037281D"/>
    <w:rsid w:val="003741B8"/>
    <w:rsid w:val="00380FC6"/>
    <w:rsid w:val="003A5FF9"/>
    <w:rsid w:val="003A6FFF"/>
    <w:rsid w:val="003E30A5"/>
    <w:rsid w:val="00420CB4"/>
    <w:rsid w:val="00420EBF"/>
    <w:rsid w:val="00424A4C"/>
    <w:rsid w:val="00435442"/>
    <w:rsid w:val="00452997"/>
    <w:rsid w:val="0046629D"/>
    <w:rsid w:val="00480DF4"/>
    <w:rsid w:val="00482C5C"/>
    <w:rsid w:val="00486C7D"/>
    <w:rsid w:val="004913D4"/>
    <w:rsid w:val="004E1BC0"/>
    <w:rsid w:val="004E6720"/>
    <w:rsid w:val="00501AA3"/>
    <w:rsid w:val="0050427F"/>
    <w:rsid w:val="00505194"/>
    <w:rsid w:val="005239D6"/>
    <w:rsid w:val="00541715"/>
    <w:rsid w:val="00546476"/>
    <w:rsid w:val="005579AE"/>
    <w:rsid w:val="00572E98"/>
    <w:rsid w:val="0058147D"/>
    <w:rsid w:val="00593F6C"/>
    <w:rsid w:val="00594B78"/>
    <w:rsid w:val="005954A0"/>
    <w:rsid w:val="005C0366"/>
    <w:rsid w:val="005C2259"/>
    <w:rsid w:val="005C630A"/>
    <w:rsid w:val="005D1DE3"/>
    <w:rsid w:val="005F5A75"/>
    <w:rsid w:val="00600F90"/>
    <w:rsid w:val="00601B29"/>
    <w:rsid w:val="00631B07"/>
    <w:rsid w:val="006339B3"/>
    <w:rsid w:val="0063798B"/>
    <w:rsid w:val="0064643B"/>
    <w:rsid w:val="00646E15"/>
    <w:rsid w:val="00654C61"/>
    <w:rsid w:val="00655620"/>
    <w:rsid w:val="00666B09"/>
    <w:rsid w:val="006731E6"/>
    <w:rsid w:val="00680013"/>
    <w:rsid w:val="006A1255"/>
    <w:rsid w:val="006A1C7B"/>
    <w:rsid w:val="006B61E7"/>
    <w:rsid w:val="006C5EF1"/>
    <w:rsid w:val="006E7DE1"/>
    <w:rsid w:val="006F5E0A"/>
    <w:rsid w:val="00711638"/>
    <w:rsid w:val="007165BD"/>
    <w:rsid w:val="007208F9"/>
    <w:rsid w:val="007227A5"/>
    <w:rsid w:val="007243CC"/>
    <w:rsid w:val="007429A5"/>
    <w:rsid w:val="00767722"/>
    <w:rsid w:val="00774E2F"/>
    <w:rsid w:val="00781025"/>
    <w:rsid w:val="007B5AEA"/>
    <w:rsid w:val="007F79C7"/>
    <w:rsid w:val="008105A5"/>
    <w:rsid w:val="00811A24"/>
    <w:rsid w:val="0081532B"/>
    <w:rsid w:val="00824B83"/>
    <w:rsid w:val="00844C2F"/>
    <w:rsid w:val="00846698"/>
    <w:rsid w:val="00855F4A"/>
    <w:rsid w:val="00871D8B"/>
    <w:rsid w:val="008A4D49"/>
    <w:rsid w:val="008A5742"/>
    <w:rsid w:val="008E0860"/>
    <w:rsid w:val="008E5CC8"/>
    <w:rsid w:val="008F1A75"/>
    <w:rsid w:val="008F68EB"/>
    <w:rsid w:val="00901837"/>
    <w:rsid w:val="00906A1F"/>
    <w:rsid w:val="009240CC"/>
    <w:rsid w:val="0092528B"/>
    <w:rsid w:val="009438DB"/>
    <w:rsid w:val="0094631A"/>
    <w:rsid w:val="00946BB4"/>
    <w:rsid w:val="00960DEB"/>
    <w:rsid w:val="00973A5D"/>
    <w:rsid w:val="00977B80"/>
    <w:rsid w:val="00996E80"/>
    <w:rsid w:val="009F58C4"/>
    <w:rsid w:val="009F7736"/>
    <w:rsid w:val="00A546FD"/>
    <w:rsid w:val="00A74BFD"/>
    <w:rsid w:val="00A94260"/>
    <w:rsid w:val="00AB3355"/>
    <w:rsid w:val="00AC01FA"/>
    <w:rsid w:val="00AD3849"/>
    <w:rsid w:val="00AE6AA4"/>
    <w:rsid w:val="00AF15A9"/>
    <w:rsid w:val="00B0113D"/>
    <w:rsid w:val="00B07F41"/>
    <w:rsid w:val="00B1117C"/>
    <w:rsid w:val="00B25A32"/>
    <w:rsid w:val="00B31DDE"/>
    <w:rsid w:val="00B354B7"/>
    <w:rsid w:val="00B37B53"/>
    <w:rsid w:val="00B4042E"/>
    <w:rsid w:val="00B51F97"/>
    <w:rsid w:val="00B877EE"/>
    <w:rsid w:val="00B93405"/>
    <w:rsid w:val="00B968A5"/>
    <w:rsid w:val="00BA5947"/>
    <w:rsid w:val="00BB4B28"/>
    <w:rsid w:val="00BC15BE"/>
    <w:rsid w:val="00BD0EA5"/>
    <w:rsid w:val="00BE232C"/>
    <w:rsid w:val="00BE2FC1"/>
    <w:rsid w:val="00BF0678"/>
    <w:rsid w:val="00C04FCE"/>
    <w:rsid w:val="00C24F81"/>
    <w:rsid w:val="00C4149B"/>
    <w:rsid w:val="00C549E3"/>
    <w:rsid w:val="00C62C43"/>
    <w:rsid w:val="00C75BC8"/>
    <w:rsid w:val="00C94573"/>
    <w:rsid w:val="00CA10D7"/>
    <w:rsid w:val="00CC27B4"/>
    <w:rsid w:val="00CC46FE"/>
    <w:rsid w:val="00CD2923"/>
    <w:rsid w:val="00D03AE7"/>
    <w:rsid w:val="00D102EE"/>
    <w:rsid w:val="00D21A8D"/>
    <w:rsid w:val="00D220A9"/>
    <w:rsid w:val="00D430C0"/>
    <w:rsid w:val="00D921E1"/>
    <w:rsid w:val="00DB5A66"/>
    <w:rsid w:val="00DC62E4"/>
    <w:rsid w:val="00DD21ED"/>
    <w:rsid w:val="00DF005E"/>
    <w:rsid w:val="00E343FF"/>
    <w:rsid w:val="00E411C9"/>
    <w:rsid w:val="00E46E91"/>
    <w:rsid w:val="00E93400"/>
    <w:rsid w:val="00EA3140"/>
    <w:rsid w:val="00EC72ED"/>
    <w:rsid w:val="00ED019A"/>
    <w:rsid w:val="00ED0CC7"/>
    <w:rsid w:val="00ED5866"/>
    <w:rsid w:val="00ED6E17"/>
    <w:rsid w:val="00EE5013"/>
    <w:rsid w:val="00EE591A"/>
    <w:rsid w:val="00EF2155"/>
    <w:rsid w:val="00EF6B65"/>
    <w:rsid w:val="00F017A6"/>
    <w:rsid w:val="00F04FC3"/>
    <w:rsid w:val="00F058C8"/>
    <w:rsid w:val="00F122D7"/>
    <w:rsid w:val="00F12F82"/>
    <w:rsid w:val="00F15C6C"/>
    <w:rsid w:val="00F303BF"/>
    <w:rsid w:val="00F41D63"/>
    <w:rsid w:val="00F42B9B"/>
    <w:rsid w:val="00F5441A"/>
    <w:rsid w:val="00F62E37"/>
    <w:rsid w:val="00F66E71"/>
    <w:rsid w:val="00F82D20"/>
    <w:rsid w:val="00FD3628"/>
    <w:rsid w:val="00FE6F5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b-NO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,"/>
  <w:listSeparator w:val=";"/>
  <w14:docId w14:val="3E0867CF"/>
  <w15:chartTrackingRefBased/>
  <w15:docId w15:val="{81B6A912-FC03-432A-A0A8-22E568C1ED0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lang w:val="nb-NO" w:eastAsia="en-US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uiPriority="9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 w:qFormat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 w:qFormat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unhideWhenUsed="1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semiHidden="1" w:uiPriority="29" w:unhideWhenUsed="1" w:qFormat="1"/>
    <w:lsdException w:name="Intense Quote" w:semiHidden="1" w:uiPriority="30" w:unhideWhenUsed="1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unhideWhenUsed="1"/>
    <w:lsdException w:name="Intense Emphasis" w:semiHidden="1" w:uiPriority="21" w:unhideWhenUsed="1" w:qFormat="1"/>
    <w:lsdException w:name="Subtle Reference" w:semiHidden="1" w:uiPriority="31" w:unhideWhenUsed="1" w:qFormat="1"/>
    <w:lsdException w:name="Intense Reference" w:semiHidden="1" w:uiPriority="32" w:unhideWhenUsed="1" w:qFormat="1"/>
    <w:lsdException w:name="Book Title" w:semiHidden="1" w:uiPriority="33" w:unhideWhenUsed="1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37281D"/>
    <w:rPr>
      <w:rFonts w:ascii="Roboto" w:hAnsi="Roboto"/>
      <w:lang w:val="nn-NO"/>
    </w:rPr>
  </w:style>
  <w:style w:type="paragraph" w:styleId="Overskrift1">
    <w:name w:val="heading 1"/>
    <w:basedOn w:val="Normal"/>
    <w:next w:val="Normal"/>
    <w:link w:val="Overskrift1Tegn"/>
    <w:uiPriority w:val="9"/>
    <w:qFormat/>
    <w:rsid w:val="00AB3355"/>
    <w:pPr>
      <w:keepNext/>
      <w:keepLines/>
      <w:spacing w:before="240" w:after="0"/>
      <w:outlineLvl w:val="0"/>
    </w:pPr>
    <w:rPr>
      <w:rFonts w:ascii="Roboto Slab SemiBold" w:eastAsiaTheme="majorEastAsia" w:hAnsi="Roboto Slab SemiBold" w:cstheme="majorBidi"/>
      <w:color w:val="2C2A29" w:themeColor="text1"/>
      <w:sz w:val="24"/>
      <w:szCs w:val="32"/>
    </w:rPr>
  </w:style>
  <w:style w:type="paragraph" w:styleId="Overskrift2">
    <w:name w:val="heading 2"/>
    <w:basedOn w:val="Normal"/>
    <w:next w:val="Normal"/>
    <w:link w:val="Overskrift2Tegn"/>
    <w:uiPriority w:val="9"/>
    <w:qFormat/>
    <w:rsid w:val="00AB3355"/>
    <w:pPr>
      <w:keepNext/>
      <w:keepLines/>
      <w:spacing w:before="40" w:after="0"/>
      <w:outlineLvl w:val="1"/>
    </w:pPr>
    <w:rPr>
      <w:rFonts w:ascii="Roboto Slab SemiBold" w:eastAsiaTheme="majorEastAsia" w:hAnsi="Roboto Slab SemiBold" w:cstheme="majorBidi"/>
      <w:color w:val="2C2A29" w:themeColor="text1"/>
      <w:sz w:val="22"/>
      <w:szCs w:val="26"/>
    </w:rPr>
  </w:style>
  <w:style w:type="paragraph" w:styleId="Overskrift3">
    <w:name w:val="heading 3"/>
    <w:basedOn w:val="Normal"/>
    <w:next w:val="Normal"/>
    <w:link w:val="Overskrift3Tegn"/>
    <w:uiPriority w:val="9"/>
    <w:qFormat/>
    <w:rsid w:val="00AB3355"/>
    <w:pPr>
      <w:keepNext/>
      <w:keepLines/>
      <w:spacing w:before="40" w:after="0"/>
      <w:outlineLvl w:val="2"/>
    </w:pPr>
    <w:rPr>
      <w:rFonts w:ascii="Roboto Slab" w:eastAsiaTheme="majorEastAsia" w:hAnsi="Roboto Slab" w:cstheme="majorBidi"/>
      <w:color w:val="2C2A29" w:themeColor="text1"/>
      <w:sz w:val="22"/>
      <w:szCs w:val="24"/>
    </w:rPr>
  </w:style>
  <w:style w:type="paragraph" w:styleId="Overskrift4">
    <w:name w:val="heading 4"/>
    <w:basedOn w:val="Normal"/>
    <w:next w:val="Normal"/>
    <w:link w:val="Overskrift4Tegn"/>
    <w:uiPriority w:val="9"/>
    <w:qFormat/>
    <w:rsid w:val="00AB3355"/>
    <w:pPr>
      <w:keepNext/>
      <w:keepLines/>
      <w:spacing w:before="40" w:after="0"/>
      <w:outlineLvl w:val="3"/>
    </w:pPr>
    <w:rPr>
      <w:rFonts w:ascii="Roboto Medium" w:eastAsiaTheme="majorEastAsia" w:hAnsi="Roboto Medium" w:cstheme="majorBidi"/>
      <w:iCs/>
      <w:color w:val="2C2A29" w:themeColor="text1"/>
      <w:sz w:val="18"/>
    </w:rPr>
  </w:style>
  <w:style w:type="paragraph" w:styleId="Overskrift5">
    <w:name w:val="heading 5"/>
    <w:basedOn w:val="Normal"/>
    <w:next w:val="Normal"/>
    <w:link w:val="Overskrift5Tegn"/>
    <w:uiPriority w:val="9"/>
    <w:semiHidden/>
    <w:unhideWhenUsed/>
    <w:qFormat/>
    <w:rsid w:val="00AB3355"/>
    <w:pPr>
      <w:keepNext/>
      <w:keepLines/>
      <w:spacing w:before="40" w:after="0"/>
      <w:outlineLvl w:val="4"/>
    </w:pPr>
    <w:rPr>
      <w:rFonts w:eastAsiaTheme="majorEastAsia" w:cstheme="majorBidi"/>
      <w:color w:val="2C2A29" w:themeColor="text1"/>
      <w:sz w:val="18"/>
    </w:rPr>
  </w:style>
  <w:style w:type="paragraph" w:styleId="Overskrift6">
    <w:name w:val="heading 6"/>
    <w:basedOn w:val="Normal"/>
    <w:next w:val="Normal"/>
    <w:link w:val="Overskrift6Tegn"/>
    <w:uiPriority w:val="9"/>
    <w:semiHidden/>
    <w:unhideWhenUsed/>
    <w:qFormat/>
    <w:rsid w:val="0022561B"/>
    <w:pPr>
      <w:keepNext/>
      <w:keepLines/>
      <w:spacing w:before="40" w:after="0"/>
      <w:outlineLvl w:val="5"/>
    </w:pPr>
    <w:rPr>
      <w:rFonts w:asciiTheme="minorHAnsi" w:eastAsiaTheme="majorEastAsia" w:hAnsiTheme="minorHAnsi" w:cstheme="majorBidi"/>
      <w:i/>
      <w:iCs/>
      <w:color w:val="787370" w:themeColor="text1" w:themeTint="A6"/>
    </w:rPr>
  </w:style>
  <w:style w:type="paragraph" w:styleId="Overskrift7">
    <w:name w:val="heading 7"/>
    <w:basedOn w:val="Normal"/>
    <w:next w:val="Normal"/>
    <w:link w:val="Overskrift7Tegn"/>
    <w:uiPriority w:val="9"/>
    <w:semiHidden/>
    <w:unhideWhenUsed/>
    <w:qFormat/>
    <w:rsid w:val="0022561B"/>
    <w:pPr>
      <w:keepNext/>
      <w:keepLines/>
      <w:spacing w:before="40" w:after="0"/>
      <w:outlineLvl w:val="6"/>
    </w:pPr>
    <w:rPr>
      <w:rFonts w:asciiTheme="minorHAnsi" w:eastAsiaTheme="majorEastAsia" w:hAnsiTheme="minorHAnsi" w:cstheme="majorBidi"/>
      <w:color w:val="787370" w:themeColor="text1" w:themeTint="A6"/>
    </w:rPr>
  </w:style>
  <w:style w:type="paragraph" w:styleId="Overskrift8">
    <w:name w:val="heading 8"/>
    <w:basedOn w:val="Normal"/>
    <w:next w:val="Normal"/>
    <w:link w:val="Overskrift8Tegn"/>
    <w:uiPriority w:val="9"/>
    <w:semiHidden/>
    <w:unhideWhenUsed/>
    <w:qFormat/>
    <w:rsid w:val="0022561B"/>
    <w:pPr>
      <w:keepNext/>
      <w:keepLines/>
      <w:spacing w:after="0"/>
      <w:outlineLvl w:val="7"/>
    </w:pPr>
    <w:rPr>
      <w:rFonts w:asciiTheme="minorHAnsi" w:eastAsiaTheme="majorEastAsia" w:hAnsiTheme="minorHAnsi" w:cstheme="majorBidi"/>
      <w:i/>
      <w:iCs/>
      <w:color w:val="4D4A48" w:themeColor="text1" w:themeTint="D8"/>
    </w:rPr>
  </w:style>
  <w:style w:type="paragraph" w:styleId="Overskrift9">
    <w:name w:val="heading 9"/>
    <w:basedOn w:val="Normal"/>
    <w:next w:val="Normal"/>
    <w:link w:val="Overskrift9Tegn"/>
    <w:uiPriority w:val="9"/>
    <w:semiHidden/>
    <w:unhideWhenUsed/>
    <w:qFormat/>
    <w:rsid w:val="0022561B"/>
    <w:pPr>
      <w:keepNext/>
      <w:keepLines/>
      <w:spacing w:after="0"/>
      <w:outlineLvl w:val="8"/>
    </w:pPr>
    <w:rPr>
      <w:rFonts w:asciiTheme="minorHAnsi" w:eastAsiaTheme="majorEastAsia" w:hAnsiTheme="minorHAnsi" w:cstheme="majorBidi"/>
      <w:color w:val="4D4A48" w:themeColor="text1" w:themeTint="D8"/>
    </w:rPr>
  </w:style>
  <w:style w:type="character" w:default="1" w:styleId="Standardskriftforavsnitt">
    <w:name w:val="Default Paragraph Font"/>
    <w:uiPriority w:val="1"/>
    <w:semiHidden/>
    <w:unhideWhenUsed/>
  </w:style>
  <w:style w:type="table" w:default="1" w:styleId="Vanlig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e">
    <w:name w:val="No List"/>
    <w:uiPriority w:val="99"/>
    <w:semiHidden/>
    <w:unhideWhenUsed/>
  </w:style>
  <w:style w:type="character" w:customStyle="1" w:styleId="Overskrift1Tegn">
    <w:name w:val="Overskrift 1 Tegn"/>
    <w:basedOn w:val="Standardskriftforavsnitt"/>
    <w:link w:val="Overskrift1"/>
    <w:uiPriority w:val="9"/>
    <w:rsid w:val="00AB3355"/>
    <w:rPr>
      <w:rFonts w:ascii="Roboto Slab SemiBold" w:eastAsiaTheme="majorEastAsia" w:hAnsi="Roboto Slab SemiBold" w:cstheme="majorBidi"/>
      <w:color w:val="2C2A29" w:themeColor="text1"/>
      <w:sz w:val="24"/>
      <w:szCs w:val="32"/>
    </w:rPr>
  </w:style>
  <w:style w:type="character" w:customStyle="1" w:styleId="Overskrift2Tegn">
    <w:name w:val="Overskrift 2 Tegn"/>
    <w:basedOn w:val="Standardskriftforavsnitt"/>
    <w:link w:val="Overskrift2"/>
    <w:uiPriority w:val="9"/>
    <w:rsid w:val="00AB3355"/>
    <w:rPr>
      <w:rFonts w:ascii="Roboto Slab SemiBold" w:eastAsiaTheme="majorEastAsia" w:hAnsi="Roboto Slab SemiBold" w:cstheme="majorBidi"/>
      <w:color w:val="2C2A29" w:themeColor="text1"/>
      <w:szCs w:val="26"/>
    </w:rPr>
  </w:style>
  <w:style w:type="character" w:customStyle="1" w:styleId="Overskrift3Tegn">
    <w:name w:val="Overskrift 3 Tegn"/>
    <w:basedOn w:val="Standardskriftforavsnitt"/>
    <w:link w:val="Overskrift3"/>
    <w:uiPriority w:val="9"/>
    <w:rsid w:val="00AB3355"/>
    <w:rPr>
      <w:rFonts w:ascii="Roboto Slab" w:eastAsiaTheme="majorEastAsia" w:hAnsi="Roboto Slab" w:cstheme="majorBidi"/>
      <w:color w:val="2C2A29" w:themeColor="text1"/>
      <w:szCs w:val="24"/>
    </w:rPr>
  </w:style>
  <w:style w:type="paragraph" w:styleId="Topptekst">
    <w:name w:val="header"/>
    <w:basedOn w:val="Normal"/>
    <w:link w:val="TopptekstTegn"/>
    <w:uiPriority w:val="99"/>
    <w:unhideWhenUsed/>
    <w:rsid w:val="0007482F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Overskrift4Tegn">
    <w:name w:val="Overskrift 4 Tegn"/>
    <w:basedOn w:val="Standardskriftforavsnitt"/>
    <w:link w:val="Overskrift4"/>
    <w:uiPriority w:val="9"/>
    <w:rsid w:val="00AB3355"/>
    <w:rPr>
      <w:rFonts w:ascii="Roboto Medium" w:eastAsiaTheme="majorEastAsia" w:hAnsi="Roboto Medium" w:cstheme="majorBidi"/>
      <w:iCs/>
      <w:color w:val="2C2A29" w:themeColor="text1"/>
      <w:sz w:val="18"/>
    </w:rPr>
  </w:style>
  <w:style w:type="character" w:customStyle="1" w:styleId="Overskrift5Tegn">
    <w:name w:val="Overskrift 5 Tegn"/>
    <w:basedOn w:val="Standardskriftforavsnitt"/>
    <w:link w:val="Overskrift5"/>
    <w:uiPriority w:val="9"/>
    <w:semiHidden/>
    <w:rsid w:val="00AB3355"/>
    <w:rPr>
      <w:rFonts w:ascii="Roboto" w:eastAsiaTheme="majorEastAsia" w:hAnsi="Roboto" w:cstheme="majorBidi"/>
      <w:color w:val="2C2A29" w:themeColor="text1"/>
      <w:sz w:val="18"/>
    </w:rPr>
  </w:style>
  <w:style w:type="paragraph" w:styleId="Tittel">
    <w:name w:val="Title"/>
    <w:basedOn w:val="Normal"/>
    <w:next w:val="Normal"/>
    <w:link w:val="TittelTegn"/>
    <w:uiPriority w:val="10"/>
    <w:qFormat/>
    <w:rsid w:val="00AB3355"/>
    <w:pPr>
      <w:spacing w:after="0" w:line="240" w:lineRule="auto"/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telTegn">
    <w:name w:val="Tittel Tegn"/>
    <w:basedOn w:val="Standardskriftforavsnitt"/>
    <w:link w:val="Tittel"/>
    <w:uiPriority w:val="10"/>
    <w:rsid w:val="00AB3355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Undertittel">
    <w:name w:val="Subtitle"/>
    <w:basedOn w:val="Normal"/>
    <w:next w:val="Normal"/>
    <w:link w:val="UndertittelTegn"/>
    <w:uiPriority w:val="11"/>
    <w:qFormat/>
    <w:rsid w:val="00C62C43"/>
    <w:pPr>
      <w:numPr>
        <w:ilvl w:val="1"/>
      </w:numPr>
    </w:pPr>
    <w:rPr>
      <w:rFonts w:eastAsiaTheme="minorEastAsia"/>
      <w:color w:val="2C2A29" w:themeColor="text1"/>
      <w:spacing w:val="15"/>
      <w:sz w:val="32"/>
    </w:rPr>
  </w:style>
  <w:style w:type="character" w:customStyle="1" w:styleId="UndertittelTegn">
    <w:name w:val="Undertittel Tegn"/>
    <w:basedOn w:val="Standardskriftforavsnitt"/>
    <w:link w:val="Undertittel"/>
    <w:uiPriority w:val="11"/>
    <w:rsid w:val="00C62C43"/>
    <w:rPr>
      <w:rFonts w:ascii="Roboto Light" w:eastAsiaTheme="minorEastAsia" w:hAnsi="Roboto Light"/>
      <w:color w:val="2C2A29" w:themeColor="text1"/>
      <w:spacing w:val="15"/>
      <w:sz w:val="32"/>
    </w:rPr>
  </w:style>
  <w:style w:type="paragraph" w:styleId="Underskrift">
    <w:name w:val="Signature"/>
    <w:basedOn w:val="Normal"/>
    <w:link w:val="UnderskriftTegn"/>
    <w:uiPriority w:val="99"/>
    <w:semiHidden/>
    <w:unhideWhenUsed/>
    <w:rsid w:val="00AB3355"/>
    <w:pPr>
      <w:spacing w:after="0" w:line="240" w:lineRule="auto"/>
      <w:ind w:left="4252"/>
    </w:pPr>
    <w:rPr>
      <w:rFonts w:ascii="Roboto Slab" w:hAnsi="Roboto Slab"/>
    </w:rPr>
  </w:style>
  <w:style w:type="character" w:customStyle="1" w:styleId="UnderskriftTegn">
    <w:name w:val="Underskrift Tegn"/>
    <w:basedOn w:val="Standardskriftforavsnitt"/>
    <w:link w:val="Underskrift"/>
    <w:uiPriority w:val="99"/>
    <w:semiHidden/>
    <w:rsid w:val="00AB3355"/>
    <w:rPr>
      <w:rFonts w:ascii="Roboto Slab" w:hAnsi="Roboto Slab"/>
      <w:sz w:val="20"/>
    </w:rPr>
  </w:style>
  <w:style w:type="character" w:styleId="Sidetall">
    <w:name w:val="page number"/>
    <w:basedOn w:val="Standardskriftforavsnitt"/>
    <w:uiPriority w:val="99"/>
    <w:qFormat/>
    <w:rsid w:val="00AB3355"/>
    <w:rPr>
      <w:rFonts w:ascii="Roboto Slab Light" w:hAnsi="Roboto Slab Light"/>
      <w:sz w:val="20"/>
    </w:rPr>
  </w:style>
  <w:style w:type="paragraph" w:styleId="Nummerertliste">
    <w:name w:val="List Number"/>
    <w:basedOn w:val="Normal"/>
    <w:uiPriority w:val="99"/>
    <w:qFormat/>
    <w:rsid w:val="00AB3355"/>
    <w:pPr>
      <w:numPr>
        <w:numId w:val="1"/>
      </w:numPr>
      <w:contextualSpacing/>
    </w:pPr>
  </w:style>
  <w:style w:type="numbering" w:styleId="111111">
    <w:name w:val="Outline List 2"/>
    <w:basedOn w:val="Ingenliste"/>
    <w:uiPriority w:val="99"/>
    <w:semiHidden/>
    <w:unhideWhenUsed/>
    <w:rsid w:val="00501AA3"/>
    <w:pPr>
      <w:numPr>
        <w:numId w:val="2"/>
      </w:numPr>
    </w:pPr>
  </w:style>
  <w:style w:type="paragraph" w:styleId="Bunntekst">
    <w:name w:val="footer"/>
    <w:basedOn w:val="Normal"/>
    <w:link w:val="BunntekstTegn"/>
    <w:uiPriority w:val="99"/>
    <w:rsid w:val="00501AA3"/>
    <w:pPr>
      <w:tabs>
        <w:tab w:val="center" w:pos="4536"/>
        <w:tab w:val="right" w:pos="9072"/>
      </w:tabs>
      <w:spacing w:after="0" w:line="240" w:lineRule="auto"/>
    </w:pPr>
    <w:rPr>
      <w:rFonts w:ascii="Roboto Slab" w:hAnsi="Roboto Slab"/>
      <w:sz w:val="18"/>
    </w:rPr>
  </w:style>
  <w:style w:type="character" w:customStyle="1" w:styleId="BunntekstTegn">
    <w:name w:val="Bunntekst Tegn"/>
    <w:basedOn w:val="Standardskriftforavsnitt"/>
    <w:link w:val="Bunntekst"/>
    <w:uiPriority w:val="99"/>
    <w:rsid w:val="00501AA3"/>
    <w:rPr>
      <w:rFonts w:ascii="Roboto Slab" w:hAnsi="Roboto Slab"/>
      <w:sz w:val="18"/>
    </w:rPr>
  </w:style>
  <w:style w:type="character" w:customStyle="1" w:styleId="TopptekstTegn">
    <w:name w:val="Topptekst Tegn"/>
    <w:basedOn w:val="Standardskriftforavsnitt"/>
    <w:link w:val="Topptekst"/>
    <w:uiPriority w:val="99"/>
    <w:rsid w:val="0007482F"/>
    <w:rPr>
      <w:rFonts w:ascii="Roboto Light" w:hAnsi="Roboto Light"/>
      <w:sz w:val="20"/>
    </w:rPr>
  </w:style>
  <w:style w:type="table" w:styleId="Tabellrutenett">
    <w:name w:val="Table Grid"/>
    <w:basedOn w:val="Vanligtabell"/>
    <w:uiPriority w:val="39"/>
    <w:rsid w:val="0007482F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Utheving">
    <w:name w:val="Emphasis"/>
    <w:basedOn w:val="Standardskriftforavsnitt"/>
    <w:uiPriority w:val="20"/>
    <w:rsid w:val="00960DEB"/>
    <w:rPr>
      <w:b/>
      <w:i w:val="0"/>
      <w:iCs/>
    </w:rPr>
  </w:style>
  <w:style w:type="paragraph" w:styleId="Listeavsnitt">
    <w:name w:val="List Paragraph"/>
    <w:basedOn w:val="Normal"/>
    <w:uiPriority w:val="34"/>
    <w:qFormat/>
    <w:rsid w:val="00C62C43"/>
    <w:pPr>
      <w:numPr>
        <w:numId w:val="5"/>
      </w:numPr>
      <w:contextualSpacing/>
    </w:pPr>
  </w:style>
  <w:style w:type="table" w:styleId="Rutenettabell4uthevingsfarge4">
    <w:name w:val="Grid Table 4 Accent 4"/>
    <w:basedOn w:val="Vanligtabell"/>
    <w:uiPriority w:val="49"/>
    <w:rsid w:val="007243CC"/>
    <w:pPr>
      <w:spacing w:after="0" w:line="240" w:lineRule="auto"/>
    </w:pPr>
    <w:tblPr>
      <w:tblStyleRowBandSize w:val="1"/>
      <w:tblStyleColBandSize w:val="1"/>
      <w:tblBorders>
        <w:top w:val="single" w:sz="4" w:space="0" w:color="BBEAF4" w:themeColor="accent4" w:themeTint="99"/>
        <w:left w:val="single" w:sz="4" w:space="0" w:color="BBEAF4" w:themeColor="accent4" w:themeTint="99"/>
        <w:bottom w:val="single" w:sz="4" w:space="0" w:color="BBEAF4" w:themeColor="accent4" w:themeTint="99"/>
        <w:right w:val="single" w:sz="4" w:space="0" w:color="BBEAF4" w:themeColor="accent4" w:themeTint="99"/>
        <w:insideH w:val="single" w:sz="4" w:space="0" w:color="BBEAF4" w:themeColor="accent4" w:themeTint="99"/>
        <w:insideV w:val="single" w:sz="4" w:space="0" w:color="BBEAF4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EDDED" w:themeColor="accent4"/>
          <w:left w:val="single" w:sz="4" w:space="0" w:color="8EDDED" w:themeColor="accent4"/>
          <w:bottom w:val="single" w:sz="4" w:space="0" w:color="8EDDED" w:themeColor="accent4"/>
          <w:right w:val="single" w:sz="4" w:space="0" w:color="8EDDED" w:themeColor="accent4"/>
          <w:insideH w:val="nil"/>
          <w:insideV w:val="nil"/>
        </w:tcBorders>
        <w:shd w:val="clear" w:color="auto" w:fill="8EDDED" w:themeFill="accent4"/>
      </w:tcPr>
    </w:tblStylePr>
    <w:tblStylePr w:type="lastRow">
      <w:rPr>
        <w:b/>
        <w:bCs/>
      </w:rPr>
      <w:tblPr/>
      <w:tcPr>
        <w:tcBorders>
          <w:top w:val="double" w:sz="4" w:space="0" w:color="8EDDED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F8FB" w:themeFill="accent4" w:themeFillTint="33"/>
      </w:tcPr>
    </w:tblStylePr>
    <w:tblStylePr w:type="band1Horz">
      <w:tblPr/>
      <w:tcPr>
        <w:shd w:val="clear" w:color="auto" w:fill="E8F8FB" w:themeFill="accent4" w:themeFillTint="33"/>
      </w:tcPr>
    </w:tblStylePr>
  </w:style>
  <w:style w:type="table" w:styleId="Rutenettabell5mrkuthevingsfarge4">
    <w:name w:val="Grid Table 5 Dark Accent 4"/>
    <w:basedOn w:val="Vanligtabell"/>
    <w:uiPriority w:val="50"/>
    <w:rsid w:val="007243CC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8F8FB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EDDED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EDDED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EDDED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EDDED" w:themeFill="accent4"/>
      </w:tcPr>
    </w:tblStylePr>
    <w:tblStylePr w:type="band1Vert">
      <w:tblPr/>
      <w:tcPr>
        <w:shd w:val="clear" w:color="auto" w:fill="D1F1F7" w:themeFill="accent4" w:themeFillTint="66"/>
      </w:tcPr>
    </w:tblStylePr>
    <w:tblStylePr w:type="band1Horz">
      <w:tblPr/>
      <w:tcPr>
        <w:shd w:val="clear" w:color="auto" w:fill="D1F1F7" w:themeFill="accent4" w:themeFillTint="66"/>
      </w:tcPr>
    </w:tblStylePr>
  </w:style>
  <w:style w:type="table" w:customStyle="1" w:styleId="Vestland">
    <w:name w:val="Vestland"/>
    <w:basedOn w:val="Rutenettabell5mrkuthevingsfarge4"/>
    <w:uiPriority w:val="99"/>
    <w:rsid w:val="007243CC"/>
    <w:tblPr/>
    <w:tblStylePr w:type="firstRow">
      <w:rPr>
        <w:rFonts w:ascii="Roboto Slab" w:hAnsi="Roboto Slab"/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F7F7F" w:themeFill="accent1"/>
      </w:tcPr>
    </w:tblStylePr>
    <w:tblStylePr w:type="lastRow">
      <w:rPr>
        <w:b/>
        <w:bCs/>
        <w:color w:val="2C2A29" w:themeColor="text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EDDED" w:themeFill="accent4"/>
      </w:tcPr>
    </w:tblStylePr>
    <w:tblStylePr w:type="firstCol">
      <w:rPr>
        <w:b/>
        <w:bCs/>
        <w:color w:val="2C2A29" w:themeColor="text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EDDED" w:themeFill="accent4"/>
      </w:tcPr>
    </w:tblStylePr>
    <w:tblStylePr w:type="lastCol">
      <w:rPr>
        <w:b/>
        <w:bCs/>
        <w:color w:val="2C2A29" w:themeColor="text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EDDED" w:themeFill="accent4"/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  <w:shd w:val="clear" w:color="auto" w:fill="D1F1F7" w:themeFill="accent4" w:themeFillTint="66"/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  <w:shd w:val="clear" w:color="auto" w:fill="D1F1F7" w:themeFill="accent4" w:themeFillTint="66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character" w:customStyle="1" w:styleId="Overskrift6Tegn">
    <w:name w:val="Overskrift 6 Tegn"/>
    <w:basedOn w:val="Standardskriftforavsnitt"/>
    <w:link w:val="Overskrift6"/>
    <w:uiPriority w:val="9"/>
    <w:semiHidden/>
    <w:rsid w:val="0022561B"/>
    <w:rPr>
      <w:rFonts w:eastAsiaTheme="majorEastAsia" w:cstheme="majorBidi"/>
      <w:i/>
      <w:iCs/>
      <w:color w:val="787370" w:themeColor="text1" w:themeTint="A6"/>
      <w:lang w:val="nn-NO"/>
    </w:rPr>
  </w:style>
  <w:style w:type="character" w:customStyle="1" w:styleId="Overskrift7Tegn">
    <w:name w:val="Overskrift 7 Tegn"/>
    <w:basedOn w:val="Standardskriftforavsnitt"/>
    <w:link w:val="Overskrift7"/>
    <w:uiPriority w:val="9"/>
    <w:semiHidden/>
    <w:rsid w:val="0022561B"/>
    <w:rPr>
      <w:rFonts w:eastAsiaTheme="majorEastAsia" w:cstheme="majorBidi"/>
      <w:color w:val="787370" w:themeColor="text1" w:themeTint="A6"/>
      <w:lang w:val="nn-NO"/>
    </w:rPr>
  </w:style>
  <w:style w:type="character" w:customStyle="1" w:styleId="Overskrift8Tegn">
    <w:name w:val="Overskrift 8 Tegn"/>
    <w:basedOn w:val="Standardskriftforavsnitt"/>
    <w:link w:val="Overskrift8"/>
    <w:uiPriority w:val="9"/>
    <w:semiHidden/>
    <w:rsid w:val="0022561B"/>
    <w:rPr>
      <w:rFonts w:eastAsiaTheme="majorEastAsia" w:cstheme="majorBidi"/>
      <w:i/>
      <w:iCs/>
      <w:color w:val="4D4A48" w:themeColor="text1" w:themeTint="D8"/>
      <w:lang w:val="nn-NO"/>
    </w:rPr>
  </w:style>
  <w:style w:type="character" w:customStyle="1" w:styleId="Overskrift9Tegn">
    <w:name w:val="Overskrift 9 Tegn"/>
    <w:basedOn w:val="Standardskriftforavsnitt"/>
    <w:link w:val="Overskrift9"/>
    <w:uiPriority w:val="9"/>
    <w:semiHidden/>
    <w:rsid w:val="0022561B"/>
    <w:rPr>
      <w:rFonts w:eastAsiaTheme="majorEastAsia" w:cstheme="majorBidi"/>
      <w:color w:val="4D4A48" w:themeColor="text1" w:themeTint="D8"/>
      <w:lang w:val="nn-NO"/>
    </w:rPr>
  </w:style>
  <w:style w:type="paragraph" w:styleId="Sitat">
    <w:name w:val="Quote"/>
    <w:basedOn w:val="Normal"/>
    <w:next w:val="Normal"/>
    <w:link w:val="SitatTegn"/>
    <w:uiPriority w:val="29"/>
    <w:semiHidden/>
    <w:unhideWhenUsed/>
    <w:qFormat/>
    <w:rsid w:val="0022561B"/>
    <w:pPr>
      <w:spacing w:before="160"/>
      <w:jc w:val="center"/>
    </w:pPr>
    <w:rPr>
      <w:i/>
      <w:iCs/>
      <w:color w:val="635E5C" w:themeColor="text1" w:themeTint="BF"/>
    </w:rPr>
  </w:style>
  <w:style w:type="character" w:customStyle="1" w:styleId="SitatTegn">
    <w:name w:val="Sitat Tegn"/>
    <w:basedOn w:val="Standardskriftforavsnitt"/>
    <w:link w:val="Sitat"/>
    <w:uiPriority w:val="29"/>
    <w:semiHidden/>
    <w:rsid w:val="0022561B"/>
    <w:rPr>
      <w:rFonts w:ascii="Roboto" w:hAnsi="Roboto"/>
      <w:i/>
      <w:iCs/>
      <w:color w:val="635E5C" w:themeColor="text1" w:themeTint="BF"/>
      <w:lang w:val="nn-NO"/>
    </w:rPr>
  </w:style>
  <w:style w:type="character" w:styleId="Sterkutheving">
    <w:name w:val="Intense Emphasis"/>
    <w:basedOn w:val="Standardskriftforavsnitt"/>
    <w:uiPriority w:val="21"/>
    <w:semiHidden/>
    <w:unhideWhenUsed/>
    <w:qFormat/>
    <w:rsid w:val="0022561B"/>
    <w:rPr>
      <w:i/>
      <w:iCs/>
      <w:color w:val="5F5F5F" w:themeColor="accent1" w:themeShade="BF"/>
    </w:rPr>
  </w:style>
  <w:style w:type="paragraph" w:styleId="Sterktsitat">
    <w:name w:val="Intense Quote"/>
    <w:basedOn w:val="Normal"/>
    <w:next w:val="Normal"/>
    <w:link w:val="SterktsitatTegn"/>
    <w:uiPriority w:val="30"/>
    <w:semiHidden/>
    <w:unhideWhenUsed/>
    <w:qFormat/>
    <w:rsid w:val="0022561B"/>
    <w:pPr>
      <w:pBdr>
        <w:top w:val="single" w:sz="4" w:space="10" w:color="5F5F5F" w:themeColor="accent1" w:themeShade="BF"/>
        <w:bottom w:val="single" w:sz="4" w:space="10" w:color="5F5F5F" w:themeColor="accent1" w:themeShade="BF"/>
      </w:pBdr>
      <w:spacing w:before="360" w:after="360"/>
      <w:ind w:left="864" w:right="864"/>
      <w:jc w:val="center"/>
    </w:pPr>
    <w:rPr>
      <w:i/>
      <w:iCs/>
      <w:color w:val="5F5F5F" w:themeColor="accent1" w:themeShade="BF"/>
    </w:rPr>
  </w:style>
  <w:style w:type="character" w:customStyle="1" w:styleId="SterktsitatTegn">
    <w:name w:val="Sterkt sitat Tegn"/>
    <w:basedOn w:val="Standardskriftforavsnitt"/>
    <w:link w:val="Sterktsitat"/>
    <w:uiPriority w:val="30"/>
    <w:semiHidden/>
    <w:rsid w:val="0022561B"/>
    <w:rPr>
      <w:rFonts w:ascii="Roboto" w:hAnsi="Roboto"/>
      <w:i/>
      <w:iCs/>
      <w:color w:val="5F5F5F" w:themeColor="accent1" w:themeShade="BF"/>
      <w:lang w:val="nn-NO"/>
    </w:rPr>
  </w:style>
  <w:style w:type="character" w:styleId="Sterkreferanse">
    <w:name w:val="Intense Reference"/>
    <w:basedOn w:val="Standardskriftforavsnitt"/>
    <w:uiPriority w:val="32"/>
    <w:semiHidden/>
    <w:unhideWhenUsed/>
    <w:qFormat/>
    <w:rsid w:val="0022561B"/>
    <w:rPr>
      <w:b/>
      <w:bCs/>
      <w:smallCaps/>
      <w:color w:val="5F5F5F" w:themeColor="accent1" w:themeShade="BF"/>
      <w:spacing w:val="5"/>
    </w:rPr>
  </w:style>
  <w:style w:type="character" w:styleId="Merknadsreferanse">
    <w:name w:val="annotation reference"/>
    <w:basedOn w:val="Standardskriftforavsnitt"/>
    <w:uiPriority w:val="99"/>
    <w:semiHidden/>
    <w:unhideWhenUsed/>
    <w:rsid w:val="00CC27B4"/>
    <w:rPr>
      <w:sz w:val="16"/>
      <w:szCs w:val="16"/>
    </w:rPr>
  </w:style>
  <w:style w:type="paragraph" w:styleId="Merknadstekst">
    <w:name w:val="annotation text"/>
    <w:basedOn w:val="Normal"/>
    <w:link w:val="MerknadstekstTegn"/>
    <w:uiPriority w:val="99"/>
    <w:unhideWhenUsed/>
    <w:rsid w:val="00CC27B4"/>
    <w:pPr>
      <w:spacing w:line="240" w:lineRule="auto"/>
    </w:pPr>
  </w:style>
  <w:style w:type="character" w:customStyle="1" w:styleId="MerknadstekstTegn">
    <w:name w:val="Merknadstekst Tegn"/>
    <w:basedOn w:val="Standardskriftforavsnitt"/>
    <w:link w:val="Merknadstekst"/>
    <w:uiPriority w:val="99"/>
    <w:rsid w:val="00CC27B4"/>
    <w:rPr>
      <w:rFonts w:ascii="Roboto" w:hAnsi="Roboto"/>
      <w:lang w:val="nn-NO"/>
    </w:rPr>
  </w:style>
  <w:style w:type="paragraph" w:styleId="Kommentaremne">
    <w:name w:val="annotation subject"/>
    <w:basedOn w:val="Merknadstekst"/>
    <w:next w:val="Merknadstekst"/>
    <w:link w:val="KommentaremneTegn"/>
    <w:uiPriority w:val="99"/>
    <w:semiHidden/>
    <w:unhideWhenUsed/>
    <w:rsid w:val="00CC27B4"/>
    <w:rPr>
      <w:b/>
      <w:bCs/>
    </w:rPr>
  </w:style>
  <w:style w:type="character" w:customStyle="1" w:styleId="KommentaremneTegn">
    <w:name w:val="Kommentaremne Tegn"/>
    <w:basedOn w:val="MerknadstekstTegn"/>
    <w:link w:val="Kommentaremne"/>
    <w:uiPriority w:val="99"/>
    <w:semiHidden/>
    <w:rsid w:val="00CC27B4"/>
    <w:rPr>
      <w:rFonts w:ascii="Roboto" w:hAnsi="Roboto"/>
      <w:b/>
      <w:bCs/>
      <w:lang w:val="nn-NO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image" Target="media/image3.jpeg"/><Relationship Id="rId18" Type="http://schemas.openxmlformats.org/officeDocument/2006/relationships/image" Target="media/image8.jpeg"/><Relationship Id="rId26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image" Target="media/image11.jpeg"/><Relationship Id="rId7" Type="http://schemas.openxmlformats.org/officeDocument/2006/relationships/settings" Target="settings.xml"/><Relationship Id="rId12" Type="http://schemas.openxmlformats.org/officeDocument/2006/relationships/image" Target="media/image2.jpeg"/><Relationship Id="rId17" Type="http://schemas.openxmlformats.org/officeDocument/2006/relationships/image" Target="media/image7.jpeg"/><Relationship Id="rId25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image" Target="media/image6.jpeg"/><Relationship Id="rId20" Type="http://schemas.openxmlformats.org/officeDocument/2006/relationships/image" Target="media/image10.jpeg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jpeg"/><Relationship Id="rId24" Type="http://schemas.openxmlformats.org/officeDocument/2006/relationships/footer" Target="footer1.xml"/><Relationship Id="rId5" Type="http://schemas.openxmlformats.org/officeDocument/2006/relationships/numbering" Target="numbering.xml"/><Relationship Id="rId15" Type="http://schemas.openxmlformats.org/officeDocument/2006/relationships/image" Target="media/image5.jpeg"/><Relationship Id="rId23" Type="http://schemas.openxmlformats.org/officeDocument/2006/relationships/header" Target="header2.xml"/><Relationship Id="rId28" Type="http://schemas.openxmlformats.org/officeDocument/2006/relationships/fontTable" Target="fontTable.xml"/><Relationship Id="rId10" Type="http://schemas.openxmlformats.org/officeDocument/2006/relationships/endnotes" Target="endnotes.xml"/><Relationship Id="rId19" Type="http://schemas.openxmlformats.org/officeDocument/2006/relationships/image" Target="media/image9.jpeg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image" Target="media/image4.jpeg"/><Relationship Id="rId22" Type="http://schemas.openxmlformats.org/officeDocument/2006/relationships/header" Target="header1.xml"/><Relationship Id="rId27" Type="http://schemas.openxmlformats.org/officeDocument/2006/relationships/footer" Target="footer3.xml"/></Relationships>
</file>

<file path=word/theme/theme1.xml><?xml version="1.0" encoding="utf-8"?>
<a:theme xmlns:a="http://schemas.openxmlformats.org/drawingml/2006/main" name="vestland">
  <a:themeElements>
    <a:clrScheme name="vestland">
      <a:dk1>
        <a:srgbClr val="2C2A29"/>
      </a:dk1>
      <a:lt1>
        <a:sysClr val="window" lastClr="FFFFFF"/>
      </a:lt1>
      <a:dk2>
        <a:srgbClr val="00BEAD"/>
      </a:dk2>
      <a:lt2>
        <a:srgbClr val="E0D268"/>
      </a:lt2>
      <a:accent1>
        <a:srgbClr val="7F7F7F"/>
      </a:accent1>
      <a:accent2>
        <a:srgbClr val="E2758F"/>
      </a:accent2>
      <a:accent3>
        <a:srgbClr val="B7DD79"/>
      </a:accent3>
      <a:accent4>
        <a:srgbClr val="8EDDED"/>
      </a:accent4>
      <a:accent5>
        <a:srgbClr val="CCA3D6"/>
      </a:accent5>
      <a:accent6>
        <a:srgbClr val="71CC98"/>
      </a:accent6>
      <a:hlink>
        <a:srgbClr val="007096"/>
      </a:hlink>
      <a:folHlink>
        <a:srgbClr val="CCA3D6"/>
      </a:folHlink>
    </a:clrScheme>
    <a:fontScheme name="vestland">
      <a:majorFont>
        <a:latin typeface="Roboto Slab"/>
        <a:ea typeface=""/>
        <a:cs typeface=""/>
      </a:majorFont>
      <a:minorFont>
        <a:latin typeface="Robo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stland3" id="{9D3C97AC-7019-4758-AB80-6C4046F76348}" vid="{3A931E51-A867-45C1-A66B-6F94D70031C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e80a0cc9-dc9d-4cbb-9ebf-1e6b811be78a" xsi:nil="true"/>
    <lcf76f155ced4ddcb4097134ff3c332f xmlns="f154f0a6-04af-435b-ba7f-becadc5474f5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ABB2B2EF24F3FC499EB06B5A9A91C632" ma:contentTypeVersion="17" ma:contentTypeDescription="Opprett et nytt dokument." ma:contentTypeScope="" ma:versionID="7e833abee0b9393390f1ca0f300aacb3">
  <xsd:schema xmlns:xsd="http://www.w3.org/2001/XMLSchema" xmlns:xs="http://www.w3.org/2001/XMLSchema" xmlns:p="http://schemas.microsoft.com/office/2006/metadata/properties" xmlns:ns2="f154f0a6-04af-435b-ba7f-becadc5474f5" xmlns:ns3="e80a0cc9-dc9d-4cbb-9ebf-1e6b811be78a" targetNamespace="http://schemas.microsoft.com/office/2006/metadata/properties" ma:root="true" ma:fieldsID="2fab4701233cd096da1f9e57a986e366" ns2:_="" ns3:_="">
    <xsd:import namespace="f154f0a6-04af-435b-ba7f-becadc5474f5"/>
    <xsd:import namespace="e80a0cc9-dc9d-4cbb-9ebf-1e6b811be78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bjectDetectorVersions" minOccurs="0"/>
                <xsd:element ref="ns2:MediaServiceSearchPropertie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54f0a6-04af-435b-ba7f-becadc5474f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Bildemerkelapper" ma:readOnly="false" ma:fieldId="{5cf76f15-5ced-4ddc-b409-7134ff3c332f}" ma:taxonomyMulti="true" ma:sspId="c837b304-89a2-409e-9d5c-9765d887efd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21" nillable="true" ma:displayName="MediaServiceDateTaken" ma:hidden="true" ma:internalName="MediaServiceDateTake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0a0cc9-dc9d-4cbb-9ebf-1e6b811be78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Del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Delingsdetaljer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0cab2066-c070-46f1-bdd8-c572698fb5b9}" ma:internalName="TaxCatchAll" ma:showField="CatchAllData" ma:web="e80a0cc9-dc9d-4cbb-9ebf-1e6b811be78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20FAB2F6-9085-44DD-8717-665D174EA1CF}">
  <ds:schemaRefs>
    <ds:schemaRef ds:uri="http://schemas.microsoft.com/office/2006/metadata/properties"/>
    <ds:schemaRef ds:uri="http://schemas.microsoft.com/office/infopath/2007/PartnerControls"/>
    <ds:schemaRef ds:uri="e80a0cc9-dc9d-4cbb-9ebf-1e6b811be78a"/>
    <ds:schemaRef ds:uri="f154f0a6-04af-435b-ba7f-becadc5474f5"/>
  </ds:schemaRefs>
</ds:datastoreItem>
</file>

<file path=customXml/itemProps2.xml><?xml version="1.0" encoding="utf-8"?>
<ds:datastoreItem xmlns:ds="http://schemas.openxmlformats.org/officeDocument/2006/customXml" ds:itemID="{B39519FA-3D79-4649-A0E7-E8187AB4455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CD6FA6F-51A9-4DA7-8553-ED29C4B438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54f0a6-04af-435b-ba7f-becadc5474f5"/>
    <ds:schemaRef ds:uri="e80a0cc9-dc9d-4cbb-9ebf-1e6b811be7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40D09812-F013-4188-A446-4ADC393772E1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5b14945b-0f87-40dd-acf3-5e5e21e6eb36}" enabled="0" method="" siteId="{5b14945b-0f87-40dd-acf3-5e5e21e6eb36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278</TotalTime>
  <Pages>4</Pages>
  <Words>208</Words>
  <Characters>1105</Characters>
  <Application>Microsoft Office Word</Application>
  <DocSecurity>0</DocSecurity>
  <Lines>9</Lines>
  <Paragraphs>2</Paragraphs>
  <ScaleCrop>false</ScaleCrop>
  <Company>Vestland fylkeskommune</Company>
  <LinksUpToDate>false</LinksUpToDate>
  <CharactersWithSpaces>1311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Anne Beate Eide</dc:creator>
  <cp:keywords/>
  <dc:description/>
  <cp:lastModifiedBy>Katarina Skog Hundal</cp:lastModifiedBy>
  <cp:revision>173</cp:revision>
  <dcterms:created xsi:type="dcterms:W3CDTF">2025-01-16T10:05:00Z</dcterms:created>
  <dcterms:modified xsi:type="dcterms:W3CDTF">2026-05-21T15:38:00Z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0x010100ABB2B2EF24F3FC499EB06B5A9A91C632</vt:lpwstr>
  </property>
  <property fmtid="{D5CDD505-2E9C-101B-9397-08002B2CF9AE}" pid="3" name="MediaServiceImageTags">
    <vt:lpwstr/>
  </property>
</Properties>
</file>